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289" r:id="rId10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6BC6-2A41-40F0-A69D-5AB5BC7DD1C7}" type="datetimeFigureOut">
              <a:rPr lang="en-IN" smtClean="0"/>
              <a:t>07-11-2025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CDA7-7A22-4687-9A28-CBF27F2B81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6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6E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8296" y="751458"/>
            <a:ext cx="3613150" cy="1031875"/>
          </a:xfrm>
          <a:custGeom>
            <a:avLst/>
            <a:gdLst/>
            <a:ahLst/>
            <a:cxnLst/>
            <a:rect l="l" t="t" r="r" b="b"/>
            <a:pathLst>
              <a:path w="3613150" h="1031875">
                <a:moveTo>
                  <a:pt x="3304489" y="0"/>
                </a:moveTo>
                <a:lnTo>
                  <a:pt x="308483" y="0"/>
                </a:lnTo>
                <a:lnTo>
                  <a:pt x="262897" y="3343"/>
                </a:lnTo>
                <a:lnTo>
                  <a:pt x="219389" y="13055"/>
                </a:lnTo>
                <a:lnTo>
                  <a:pt x="178434" y="28660"/>
                </a:lnTo>
                <a:lnTo>
                  <a:pt x="140510" y="49682"/>
                </a:lnTo>
                <a:lnTo>
                  <a:pt x="106095" y="75644"/>
                </a:lnTo>
                <a:lnTo>
                  <a:pt x="75665" y="106069"/>
                </a:lnTo>
                <a:lnTo>
                  <a:pt x="49698" y="140482"/>
                </a:lnTo>
                <a:lnTo>
                  <a:pt x="28671" y="178406"/>
                </a:lnTo>
                <a:lnTo>
                  <a:pt x="13060" y="219365"/>
                </a:lnTo>
                <a:lnTo>
                  <a:pt x="3344" y="262883"/>
                </a:lnTo>
                <a:lnTo>
                  <a:pt x="0" y="308483"/>
                </a:lnTo>
                <a:lnTo>
                  <a:pt x="0" y="723392"/>
                </a:lnTo>
                <a:lnTo>
                  <a:pt x="3344" y="768963"/>
                </a:lnTo>
                <a:lnTo>
                  <a:pt x="13060" y="812462"/>
                </a:lnTo>
                <a:lnTo>
                  <a:pt x="28671" y="853413"/>
                </a:lnTo>
                <a:lnTo>
                  <a:pt x="49698" y="891336"/>
                </a:lnTo>
                <a:lnTo>
                  <a:pt x="75665" y="925753"/>
                </a:lnTo>
                <a:lnTo>
                  <a:pt x="106095" y="956187"/>
                </a:lnTo>
                <a:lnTo>
                  <a:pt x="140510" y="982160"/>
                </a:lnTo>
                <a:lnTo>
                  <a:pt x="178434" y="1003193"/>
                </a:lnTo>
                <a:lnTo>
                  <a:pt x="219389" y="1018808"/>
                </a:lnTo>
                <a:lnTo>
                  <a:pt x="262897" y="1028528"/>
                </a:lnTo>
                <a:lnTo>
                  <a:pt x="308483" y="1031875"/>
                </a:lnTo>
                <a:lnTo>
                  <a:pt x="3304489" y="1031875"/>
                </a:lnTo>
                <a:lnTo>
                  <a:pt x="3350060" y="1028528"/>
                </a:lnTo>
                <a:lnTo>
                  <a:pt x="3393559" y="1018808"/>
                </a:lnTo>
                <a:lnTo>
                  <a:pt x="3434510" y="1003193"/>
                </a:lnTo>
                <a:lnTo>
                  <a:pt x="3472433" y="982160"/>
                </a:lnTo>
                <a:lnTo>
                  <a:pt x="3506850" y="956187"/>
                </a:lnTo>
                <a:lnTo>
                  <a:pt x="3537285" y="925753"/>
                </a:lnTo>
                <a:lnTo>
                  <a:pt x="3563257" y="891336"/>
                </a:lnTo>
                <a:lnTo>
                  <a:pt x="3584290" y="853413"/>
                </a:lnTo>
                <a:lnTo>
                  <a:pt x="3599906" y="812462"/>
                </a:lnTo>
                <a:lnTo>
                  <a:pt x="3609626" y="768963"/>
                </a:lnTo>
                <a:lnTo>
                  <a:pt x="3612972" y="723392"/>
                </a:lnTo>
                <a:lnTo>
                  <a:pt x="3612972" y="308483"/>
                </a:lnTo>
                <a:lnTo>
                  <a:pt x="3609626" y="262883"/>
                </a:lnTo>
                <a:lnTo>
                  <a:pt x="3599906" y="219365"/>
                </a:lnTo>
                <a:lnTo>
                  <a:pt x="3584290" y="178406"/>
                </a:lnTo>
                <a:lnTo>
                  <a:pt x="3563257" y="140482"/>
                </a:lnTo>
                <a:lnTo>
                  <a:pt x="3537285" y="106069"/>
                </a:lnTo>
                <a:lnTo>
                  <a:pt x="3506850" y="75644"/>
                </a:lnTo>
                <a:lnTo>
                  <a:pt x="3472433" y="49682"/>
                </a:lnTo>
                <a:lnTo>
                  <a:pt x="3434510" y="28660"/>
                </a:lnTo>
                <a:lnTo>
                  <a:pt x="3393559" y="13055"/>
                </a:lnTo>
                <a:lnTo>
                  <a:pt x="3350060" y="3343"/>
                </a:lnTo>
                <a:lnTo>
                  <a:pt x="3304489" y="0"/>
                </a:lnTo>
                <a:close/>
              </a:path>
            </a:pathLst>
          </a:custGeom>
          <a:solidFill>
            <a:srgbClr val="616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770" y="895972"/>
            <a:ext cx="1734820" cy="7428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447285" y="751458"/>
            <a:ext cx="9492615" cy="1031875"/>
          </a:xfrm>
          <a:custGeom>
            <a:avLst/>
            <a:gdLst/>
            <a:ahLst/>
            <a:cxnLst/>
            <a:rect l="l" t="t" r="r" b="b"/>
            <a:pathLst>
              <a:path w="9492615" h="1031875">
                <a:moveTo>
                  <a:pt x="9183877" y="0"/>
                </a:moveTo>
                <a:lnTo>
                  <a:pt x="308355" y="0"/>
                </a:lnTo>
                <a:lnTo>
                  <a:pt x="262787" y="3343"/>
                </a:lnTo>
                <a:lnTo>
                  <a:pt x="219296" y="13055"/>
                </a:lnTo>
                <a:lnTo>
                  <a:pt x="178357" y="28660"/>
                </a:lnTo>
                <a:lnTo>
                  <a:pt x="140449" y="49682"/>
                </a:lnTo>
                <a:lnTo>
                  <a:pt x="106049" y="75644"/>
                </a:lnTo>
                <a:lnTo>
                  <a:pt x="75632" y="106069"/>
                </a:lnTo>
                <a:lnTo>
                  <a:pt x="49676" y="140482"/>
                </a:lnTo>
                <a:lnTo>
                  <a:pt x="28658" y="178406"/>
                </a:lnTo>
                <a:lnTo>
                  <a:pt x="13054" y="219365"/>
                </a:lnTo>
                <a:lnTo>
                  <a:pt x="3343" y="262883"/>
                </a:lnTo>
                <a:lnTo>
                  <a:pt x="0" y="308483"/>
                </a:lnTo>
                <a:lnTo>
                  <a:pt x="0" y="723392"/>
                </a:lnTo>
                <a:lnTo>
                  <a:pt x="3343" y="768963"/>
                </a:lnTo>
                <a:lnTo>
                  <a:pt x="13054" y="812462"/>
                </a:lnTo>
                <a:lnTo>
                  <a:pt x="28658" y="853413"/>
                </a:lnTo>
                <a:lnTo>
                  <a:pt x="49676" y="891336"/>
                </a:lnTo>
                <a:lnTo>
                  <a:pt x="75632" y="925753"/>
                </a:lnTo>
                <a:lnTo>
                  <a:pt x="106049" y="956187"/>
                </a:lnTo>
                <a:lnTo>
                  <a:pt x="140449" y="982160"/>
                </a:lnTo>
                <a:lnTo>
                  <a:pt x="178357" y="1003193"/>
                </a:lnTo>
                <a:lnTo>
                  <a:pt x="219296" y="1018808"/>
                </a:lnTo>
                <a:lnTo>
                  <a:pt x="262787" y="1028528"/>
                </a:lnTo>
                <a:lnTo>
                  <a:pt x="308355" y="1031875"/>
                </a:lnTo>
                <a:lnTo>
                  <a:pt x="9183877" y="1031875"/>
                </a:lnTo>
                <a:lnTo>
                  <a:pt x="9229449" y="1028528"/>
                </a:lnTo>
                <a:lnTo>
                  <a:pt x="9272948" y="1018808"/>
                </a:lnTo>
                <a:lnTo>
                  <a:pt x="9313899" y="1003193"/>
                </a:lnTo>
                <a:lnTo>
                  <a:pt x="9351822" y="982160"/>
                </a:lnTo>
                <a:lnTo>
                  <a:pt x="9386239" y="956187"/>
                </a:lnTo>
                <a:lnTo>
                  <a:pt x="9416673" y="925753"/>
                </a:lnTo>
                <a:lnTo>
                  <a:pt x="9442646" y="891336"/>
                </a:lnTo>
                <a:lnTo>
                  <a:pt x="9463679" y="853413"/>
                </a:lnTo>
                <a:lnTo>
                  <a:pt x="9479294" y="812462"/>
                </a:lnTo>
                <a:lnTo>
                  <a:pt x="9489014" y="768963"/>
                </a:lnTo>
                <a:lnTo>
                  <a:pt x="9492360" y="723392"/>
                </a:lnTo>
                <a:lnTo>
                  <a:pt x="9492360" y="308483"/>
                </a:lnTo>
                <a:lnTo>
                  <a:pt x="9489014" y="262883"/>
                </a:lnTo>
                <a:lnTo>
                  <a:pt x="9479294" y="219365"/>
                </a:lnTo>
                <a:lnTo>
                  <a:pt x="9463679" y="178406"/>
                </a:lnTo>
                <a:lnTo>
                  <a:pt x="9442646" y="140482"/>
                </a:lnTo>
                <a:lnTo>
                  <a:pt x="9416673" y="106069"/>
                </a:lnTo>
                <a:lnTo>
                  <a:pt x="9386239" y="75644"/>
                </a:lnTo>
                <a:lnTo>
                  <a:pt x="9351822" y="49682"/>
                </a:lnTo>
                <a:lnTo>
                  <a:pt x="9313899" y="28660"/>
                </a:lnTo>
                <a:lnTo>
                  <a:pt x="9272948" y="13055"/>
                </a:lnTo>
                <a:lnTo>
                  <a:pt x="9229449" y="3343"/>
                </a:lnTo>
                <a:lnTo>
                  <a:pt x="9183877" y="0"/>
                </a:lnTo>
                <a:close/>
              </a:path>
            </a:pathLst>
          </a:custGeom>
          <a:solidFill>
            <a:srgbClr val="616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6E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4665" y="421004"/>
            <a:ext cx="11048364" cy="126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6702" y="1769370"/>
            <a:ext cx="6511925" cy="2964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57365" y="7778963"/>
            <a:ext cx="1916429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02F11"/>
                </a:solidFill>
                <a:latin typeface="Lithos Pro Extra Light"/>
                <a:cs typeface="Lithos Pro Extra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145" dirty="0"/>
              <a:t>All</a:t>
            </a:r>
            <a:r>
              <a:rPr spc="-40" dirty="0"/>
              <a:t> </a:t>
            </a:r>
            <a:r>
              <a:rPr spc="-100" dirty="0"/>
              <a:t>Rights</a:t>
            </a:r>
            <a:r>
              <a:rPr spc="-50" dirty="0"/>
              <a:t> </a:t>
            </a:r>
            <a:r>
              <a:rPr spc="-65" dirty="0"/>
              <a:t>Reserved</a:t>
            </a:r>
            <a:r>
              <a:rPr spc="-30" dirty="0"/>
              <a:t> </a:t>
            </a:r>
            <a:r>
              <a:rPr dirty="0"/>
              <a:t>KIFF</a:t>
            </a:r>
            <a:r>
              <a:rPr spc="-15" dirty="0"/>
              <a:t> </a:t>
            </a:r>
            <a:r>
              <a:rPr spc="-9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ja@kiffkhajuraho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760719" cy="822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1259" y="746759"/>
            <a:ext cx="6275197" cy="23629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0084" y="3347720"/>
            <a:ext cx="6694170" cy="12223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25"/>
              </a:spcBef>
            </a:pPr>
            <a:r>
              <a:rPr sz="3850" dirty="0">
                <a:solidFill>
                  <a:srgbClr val="402F11"/>
                </a:solidFill>
              </a:rPr>
              <a:t>Khajuraho</a:t>
            </a:r>
            <a:r>
              <a:rPr sz="3850" spc="-40" dirty="0">
                <a:solidFill>
                  <a:srgbClr val="402F11"/>
                </a:solidFill>
              </a:rPr>
              <a:t> </a:t>
            </a:r>
            <a:r>
              <a:rPr sz="3850" spc="-10" dirty="0">
                <a:solidFill>
                  <a:srgbClr val="402F11"/>
                </a:solidFill>
              </a:rPr>
              <a:t>International </a:t>
            </a:r>
            <a:r>
              <a:rPr sz="3850" dirty="0">
                <a:solidFill>
                  <a:srgbClr val="402F11"/>
                </a:solidFill>
              </a:rPr>
              <a:t>Film</a:t>
            </a:r>
            <a:r>
              <a:rPr sz="3850" spc="-35" dirty="0">
                <a:solidFill>
                  <a:srgbClr val="402F11"/>
                </a:solidFill>
              </a:rPr>
              <a:t> </a:t>
            </a:r>
            <a:r>
              <a:rPr sz="3850" dirty="0">
                <a:solidFill>
                  <a:srgbClr val="402F11"/>
                </a:solidFill>
              </a:rPr>
              <a:t>Festival</a:t>
            </a:r>
            <a:r>
              <a:rPr sz="3850" spc="-30" dirty="0">
                <a:solidFill>
                  <a:srgbClr val="402F11"/>
                </a:solidFill>
              </a:rPr>
              <a:t> </a:t>
            </a:r>
            <a:r>
              <a:rPr sz="3850" spc="-20" dirty="0">
                <a:solidFill>
                  <a:srgbClr val="402F11"/>
                </a:solidFill>
              </a:rPr>
              <a:t>2025</a:t>
            </a:r>
            <a:endParaRPr sz="3850"/>
          </a:p>
        </p:txBody>
      </p:sp>
      <p:sp>
        <p:nvSpPr>
          <p:cNvPr id="5" name="object 5"/>
          <p:cNvSpPr txBox="1"/>
          <p:nvPr/>
        </p:nvSpPr>
        <p:spPr>
          <a:xfrm>
            <a:off x="6260084" y="6849262"/>
            <a:ext cx="7395845" cy="308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100"/>
              </a:spcBef>
            </a:pPr>
            <a:r>
              <a:rPr sz="1600" spc="-10" dirty="0" smtClean="0">
                <a:solidFill>
                  <a:srgbClr val="402F11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1119" y="7762443"/>
            <a:ext cx="1619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02F11"/>
                </a:solidFill>
                <a:latin typeface="Calibri"/>
                <a:cs typeface="Calibri"/>
              </a:rPr>
              <a:t>All</a:t>
            </a:r>
            <a:r>
              <a:rPr sz="1050" spc="-3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2F11"/>
                </a:solidFill>
                <a:latin typeface="Calibri"/>
                <a:cs typeface="Calibri"/>
              </a:rPr>
              <a:t>Rights</a:t>
            </a:r>
            <a:r>
              <a:rPr sz="1050" spc="-1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2F11"/>
                </a:solidFill>
                <a:latin typeface="Calibri"/>
                <a:cs typeface="Calibri"/>
              </a:rPr>
              <a:t>Reserved</a:t>
            </a:r>
            <a:r>
              <a:rPr sz="105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2F11"/>
                </a:solidFill>
                <a:latin typeface="Calibri"/>
                <a:cs typeface="Calibri"/>
              </a:rPr>
              <a:t>KIFF</a:t>
            </a:r>
            <a:r>
              <a:rPr sz="1050" spc="-1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402F11"/>
                </a:solidFill>
                <a:latin typeface="Calibri"/>
                <a:cs typeface="Calibri"/>
              </a:rPr>
              <a:t>2025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8014" y="4856429"/>
            <a:ext cx="6918325" cy="2386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 marR="5080">
              <a:lnSpc>
                <a:spcPct val="106600"/>
              </a:lnSpc>
              <a:spcBef>
                <a:spcPts val="95"/>
              </a:spcBef>
            </a:pP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11th</a:t>
            </a:r>
            <a:r>
              <a:rPr sz="3050" spc="-8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Edition</a:t>
            </a:r>
            <a:r>
              <a:rPr sz="3050" spc="-6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|</a:t>
            </a:r>
            <a:r>
              <a:rPr sz="3050" spc="-7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16th–22nd</a:t>
            </a:r>
            <a:r>
              <a:rPr sz="3050" spc="-6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December</a:t>
            </a:r>
            <a:r>
              <a:rPr sz="3050" spc="-7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402F11"/>
                </a:solidFill>
                <a:latin typeface="Calibri"/>
                <a:cs typeface="Calibri"/>
              </a:rPr>
              <a:t>2025</a:t>
            </a:r>
            <a:r>
              <a:rPr sz="3050" spc="-6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spc="-50" dirty="0">
                <a:solidFill>
                  <a:srgbClr val="402F11"/>
                </a:solidFill>
                <a:latin typeface="Calibri"/>
                <a:cs typeface="Calibri"/>
              </a:rPr>
              <a:t>| </a:t>
            </a:r>
            <a:r>
              <a:rPr sz="3050" spc="-10" dirty="0">
                <a:solidFill>
                  <a:srgbClr val="402F11"/>
                </a:solidFill>
                <a:latin typeface="Calibri"/>
                <a:cs typeface="Calibri"/>
              </a:rPr>
              <a:t>Khajuraho,</a:t>
            </a:r>
            <a:r>
              <a:rPr sz="3050" spc="-1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402F11"/>
                </a:solidFill>
                <a:latin typeface="Calibri"/>
                <a:cs typeface="Calibri"/>
              </a:rPr>
              <a:t>Madhya</a:t>
            </a:r>
            <a:r>
              <a:rPr sz="3050" spc="-10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402F11"/>
                </a:solidFill>
                <a:latin typeface="Calibri"/>
                <a:cs typeface="Calibri"/>
              </a:rPr>
              <a:t>Pradesh</a:t>
            </a:r>
            <a:endParaRPr sz="3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endParaRPr lang="en-US" sz="2300" b="1" dirty="0" smtClean="0">
              <a:solidFill>
                <a:srgbClr val="402F1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US" sz="2400" b="1" dirty="0" smtClean="0">
                <a:solidFill>
                  <a:srgbClr val="402F11"/>
                </a:solidFill>
                <a:latin typeface="Verdana"/>
                <a:cs typeface="Verdana"/>
              </a:rPr>
              <a:t>  </a:t>
            </a:r>
            <a:r>
              <a:rPr sz="2400" b="1" dirty="0" smtClean="0">
                <a:solidFill>
                  <a:srgbClr val="402F11"/>
                </a:solidFill>
                <a:latin typeface="Verdana"/>
                <a:cs typeface="Verdana"/>
              </a:rPr>
              <a:t>"</a:t>
            </a:r>
            <a:r>
              <a:rPr lang="en-IN" sz="2400" b="1" i="1" u="sng" dirty="0"/>
              <a:t>Celebrating Cinema, Culture &amp; </a:t>
            </a:r>
            <a:r>
              <a:rPr lang="en-IN" sz="2400" b="1" i="1" u="sng" dirty="0" smtClean="0"/>
              <a:t>Heritage”</a:t>
            </a:r>
            <a:endParaRPr lang="en-US" sz="2400" b="1" dirty="0" smtClean="0">
              <a:solidFill>
                <a:srgbClr val="402F1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7837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5303727" y="481931"/>
            <a:ext cx="381033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1432" y="903878"/>
            <a:ext cx="1758495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Tentative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0683" y="1171861"/>
            <a:ext cx="3614772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1st Day – 16th December 2025 Tuesday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171266" y="1666390"/>
            <a:ext cx="2290052" cy="9976"/>
          </a:xfrm>
          <a:custGeom>
            <a:avLst/>
            <a:gdLst>
              <a:gd name="connsiteX0" fmla="*/ 0 w 2798953"/>
              <a:gd name="connsiteY0" fmla="*/ 12192 h 12192"/>
              <a:gd name="connsiteX1" fmla="*/ 2798953 w 2798953"/>
              <a:gd name="connsiteY1" fmla="*/ 12192 h 12192"/>
              <a:gd name="connsiteX2" fmla="*/ 2798953 w 2798953"/>
              <a:gd name="connsiteY2" fmla="*/ 0 h 12192"/>
              <a:gd name="connsiteX3" fmla="*/ 0 w 2798953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98953" h="12192">
                <a:moveTo>
                  <a:pt x="0" y="12192"/>
                </a:moveTo>
                <a:lnTo>
                  <a:pt x="2798953" y="12192"/>
                </a:lnTo>
                <a:lnTo>
                  <a:pt x="27989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429852" y="1826091"/>
            <a:ext cx="6037637" cy="6117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10:00 AM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Tapra Talkies Inauguration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Grand opening by esteemed Ambassadors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(</a:t>
            </a:r>
            <a:r>
              <a:rPr lang="en-US" altLang="zh-CN" sz="132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Kyrgyzstan, Slovakia, France, Israel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) 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alongside their </a:t>
            </a:r>
          </a:p>
          <a:p>
            <a:pPr>
              <a:lnSpc>
                <a:spcPts val="1309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feature films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Venue: Tapra Talkies, near Bundela Resort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11:30 AM –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Press Conference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Interaction with celebrated regional and national journalists following the inauguration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(</a:t>
            </a:r>
            <a:r>
              <a:rPr lang="en-US" altLang="zh-CN" sz="132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Kyrgyzstan, Slovakia</a:t>
            </a: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)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32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Kyrgyzstan, Slovakia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Evening – Grand Opening Ceremony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Opening address and felicitation by Hon'ble Chief Minister </a:t>
            </a:r>
          </a:p>
          <a:p>
            <a:pPr>
              <a:lnSpc>
                <a:spcPts val="2128"/>
              </a:lnSpc>
            </a:pP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Gala dinner accompanied by a spectacular film screening </a:t>
            </a:r>
            <a:r>
              <a:rPr lang="en-US" altLang="zh-CN" sz="1320" b="1" dirty="0">
                <a:solidFill>
                  <a:srgbClr val="C4BC96"/>
                </a:solidFill>
                <a:latin typeface="Calibri Bold" pitchFamily="18" charset="0"/>
                <a:cs typeface="Calibri Bold" pitchFamily="18" charset="0"/>
              </a:rPr>
              <a:t>(</a:t>
            </a:r>
            <a:r>
              <a:rPr lang="en-US" altLang="zh-CN" sz="132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Slovakia)</a:t>
            </a:r>
            <a:r>
              <a:rPr lang="en-US" altLang="zh-CN" sz="132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32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38900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5583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5457309" y="531304"/>
            <a:ext cx="381033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6486" y="1103620"/>
            <a:ext cx="1739259" cy="4231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Tentative Schedule</a:t>
            </a:r>
            <a:r>
              <a:rPr lang="en-US" altLang="zh-CN" sz="982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</a:t>
            </a:r>
          </a:p>
          <a:p>
            <a:pPr marL="493970">
              <a:lnSpc>
                <a:spcPts val="2291"/>
              </a:lnSpc>
            </a:pPr>
            <a:r>
              <a:rPr lang="en-US" altLang="zh-CN" sz="1139" b="1" dirty="0">
                <a:solidFill>
                  <a:srgbClr val="FF0000"/>
                </a:solidFill>
                <a:latin typeface="Calibri Bold" pitchFamily="18" charset="0"/>
                <a:cs typeface="Calibri Bold" pitchFamily="18" charset="0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99920" y="1476281"/>
            <a:ext cx="3896901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2nd Day 17th December 2025, Wednesday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083981" y="1973130"/>
            <a:ext cx="2464932" cy="9976"/>
          </a:xfrm>
          <a:custGeom>
            <a:avLst/>
            <a:gdLst>
              <a:gd name="connsiteX0" fmla="*/ 0 w 3012694"/>
              <a:gd name="connsiteY0" fmla="*/ 12192 h 12192"/>
              <a:gd name="connsiteX1" fmla="*/ 3012694 w 3012694"/>
              <a:gd name="connsiteY1" fmla="*/ 12192 h 12192"/>
              <a:gd name="connsiteX2" fmla="*/ 3012694 w 3012694"/>
              <a:gd name="connsiteY2" fmla="*/ 0 h 12192"/>
              <a:gd name="connsiteX3" fmla="*/ 0 w 3012694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012694" h="12192">
                <a:moveTo>
                  <a:pt x="0" y="12192"/>
                </a:moveTo>
                <a:lnTo>
                  <a:pt x="3012694" y="12192"/>
                </a:lnTo>
                <a:lnTo>
                  <a:pt x="3012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429230" y="2154646"/>
            <a:ext cx="5818492" cy="6219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(France, Israel)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France, Israel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Evening – Grand Ceremony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Opening address and felicitation by Hon'ble Ministers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Gala dinner accompanied by a spectacular film screening (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France &amp; Israel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)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475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5583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5570761" y="734401"/>
            <a:ext cx="381033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42484" y="1307256"/>
            <a:ext cx="1758495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Tentative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94275" y="1666105"/>
            <a:ext cx="3629199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3rd Day 18th December 2025, Thursday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168772" y="1943204"/>
            <a:ext cx="2292546" cy="9976"/>
          </a:xfrm>
          <a:custGeom>
            <a:avLst/>
            <a:gdLst>
              <a:gd name="connsiteX0" fmla="*/ 0 w 2802001"/>
              <a:gd name="connsiteY0" fmla="*/ 12192 h 12192"/>
              <a:gd name="connsiteX1" fmla="*/ 2802001 w 2802001"/>
              <a:gd name="connsiteY1" fmla="*/ 12192 h 12192"/>
              <a:gd name="connsiteX2" fmla="*/ 2802001 w 2802001"/>
              <a:gd name="connsiteY2" fmla="*/ 0 h 12192"/>
              <a:gd name="connsiteX3" fmla="*/ 0 w 2802001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802001" h="12192">
                <a:moveTo>
                  <a:pt x="0" y="12192"/>
                </a:moveTo>
                <a:lnTo>
                  <a:pt x="2802001" y="12192"/>
                </a:lnTo>
                <a:lnTo>
                  <a:pt x="2802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883978" y="2124213"/>
            <a:ext cx="5348782" cy="6488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(Egypt, Ghana or African)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and the evolution of film culture along with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Egypt, Ghana or African.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Evening – Grand Ceremony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Opening address and felicitation by Hon'ble Ministers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Gala dinner accompanied by a spectacular film screening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 (African Movie)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39509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5583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5544499" y="752585"/>
            <a:ext cx="381033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33891" y="1274288"/>
            <a:ext cx="1758495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Tentative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61043" y="1817266"/>
            <a:ext cx="3355086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4th Day 19th December 2025, Friday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261042" y="1943204"/>
            <a:ext cx="2108004" cy="9976"/>
          </a:xfrm>
          <a:custGeom>
            <a:avLst/>
            <a:gdLst>
              <a:gd name="connsiteX0" fmla="*/ 0 w 2576449"/>
              <a:gd name="connsiteY0" fmla="*/ 12192 h 12192"/>
              <a:gd name="connsiteX1" fmla="*/ 2576449 w 2576449"/>
              <a:gd name="connsiteY1" fmla="*/ 12192 h 12192"/>
              <a:gd name="connsiteX2" fmla="*/ 2576449 w 2576449"/>
              <a:gd name="connsiteY2" fmla="*/ 0 h 12192"/>
              <a:gd name="connsiteX3" fmla="*/ 0 w 2576449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76449" h="12192">
                <a:moveTo>
                  <a:pt x="0" y="12192"/>
                </a:moveTo>
                <a:lnTo>
                  <a:pt x="2576449" y="12192"/>
                </a:lnTo>
                <a:lnTo>
                  <a:pt x="2576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459779" y="2350695"/>
            <a:ext cx="5787943" cy="5411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(Nepal, Sri Lanka)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Venue: Seminar Hall, Bundela Resort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Nepal &amp; Sri Lanka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Diplomats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Evening – Grand Ceremony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Opening address and felicitation by Hon'ble Minister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Gala dinner accompanied by a spectacular film screening (</a:t>
            </a: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Sri Lanka, Vietnam</a:t>
            </a: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)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240625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5583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4996199" y="803218"/>
            <a:ext cx="45525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sz="212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</a:t>
            </a:r>
            <a:r>
              <a:rPr lang="en-US" altLang="zh-CN" sz="1394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th</a:t>
            </a:r>
            <a:r>
              <a:rPr lang="en-US" altLang="zh-CN" sz="212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Khajuraho</a:t>
            </a:r>
            <a:r>
              <a:rPr lang="en-US" altLang="zh-CN" sz="212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22463" y="1258651"/>
            <a:ext cx="1505220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Tentative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4092" y="1593629"/>
            <a:ext cx="3047309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44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5th Day 20th December 2025, Saturday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178747" y="1973130"/>
            <a:ext cx="2275090" cy="9976"/>
          </a:xfrm>
          <a:custGeom>
            <a:avLst/>
            <a:gdLst>
              <a:gd name="connsiteX0" fmla="*/ 0 w 2780665"/>
              <a:gd name="connsiteY0" fmla="*/ 12192 h 12192"/>
              <a:gd name="connsiteX1" fmla="*/ 2780665 w 2780665"/>
              <a:gd name="connsiteY1" fmla="*/ 12192 h 12192"/>
              <a:gd name="connsiteX2" fmla="*/ 2780665 w 2780665"/>
              <a:gd name="connsiteY2" fmla="*/ 0 h 12192"/>
              <a:gd name="connsiteX3" fmla="*/ 0 w 2780665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80665" h="12192">
                <a:moveTo>
                  <a:pt x="0" y="12192"/>
                </a:moveTo>
                <a:lnTo>
                  <a:pt x="2780665" y="12192"/>
                </a:lnTo>
                <a:lnTo>
                  <a:pt x="27806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545462" y="2209951"/>
            <a:ext cx="5743057" cy="6014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</a:t>
            </a:r>
            <a:r>
              <a:rPr lang="en-US" altLang="zh-CN" sz="144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(European Union, </a:t>
            </a:r>
          </a:p>
          <a:p>
            <a:pPr>
              <a:lnSpc>
                <a:spcPts val="1309"/>
              </a:lnSpc>
            </a:pPr>
            <a:r>
              <a:rPr lang="en-US" altLang="zh-CN" sz="144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Mongolia, Fiji, Suriname )</a:t>
            </a:r>
            <a:r>
              <a:rPr lang="en-US" altLang="zh-CN" sz="144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44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European Union, Mongolia, Fiji, Suriname</a:t>
            </a:r>
            <a:r>
              <a:rPr lang="en-US" altLang="zh-CN" sz="1440" b="1" dirty="0">
                <a:solidFill>
                  <a:srgbClr val="0070C0"/>
                </a:solidFill>
                <a:latin typeface="Calibri Bold" pitchFamily="18" charset="0"/>
                <a:cs typeface="Calibri Bold" pitchFamily="18" charset="0"/>
              </a:rPr>
              <a:t> </a:t>
            </a:r>
            <a:r>
              <a:rPr lang="en-US" altLang="zh-CN" sz="144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Evening – </a:t>
            </a:r>
            <a:r>
              <a:rPr lang="en-US" altLang="zh-CN" sz="1440" b="1" dirty="0">
                <a:solidFill>
                  <a:srgbClr val="FF0000"/>
                </a:solidFill>
                <a:latin typeface="Calibri Bold" pitchFamily="18" charset="0"/>
                <a:cs typeface="Calibri Bold" pitchFamily="18" charset="0"/>
              </a:rPr>
              <a:t>Grand Ceremony</a:t>
            </a: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Opening address and felicitation by Hon'ble Minister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Gala dinner accompanied by a spectacular film screening </a:t>
            </a:r>
            <a:r>
              <a:rPr lang="en-US" altLang="zh-CN" sz="144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European Union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98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332025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8599" y="-19795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 dirty="0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4963567" y="482743"/>
            <a:ext cx="407643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6486" y="921376"/>
            <a:ext cx="1383392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Tentative</a:t>
            </a:r>
            <a:r>
              <a:rPr lang="en-US" altLang="zh-CN" sz="982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0682" y="1627650"/>
            <a:ext cx="3868047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192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6th Day </a:t>
            </a:r>
            <a:r>
              <a:rPr lang="en-US" altLang="zh-CN" sz="1920" b="1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21st December </a:t>
            </a:r>
            <a:r>
              <a:rPr lang="en-US" altLang="zh-CN" sz="1920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2025, Sunday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231117" y="1943204"/>
            <a:ext cx="2167855" cy="9976"/>
          </a:xfrm>
          <a:custGeom>
            <a:avLst/>
            <a:gdLst>
              <a:gd name="connsiteX0" fmla="*/ 0 w 2649601"/>
              <a:gd name="connsiteY0" fmla="*/ 12192 h 12192"/>
              <a:gd name="connsiteX1" fmla="*/ 2649601 w 2649601"/>
              <a:gd name="connsiteY1" fmla="*/ 12192 h 12192"/>
              <a:gd name="connsiteX2" fmla="*/ 2649601 w 2649601"/>
              <a:gd name="connsiteY2" fmla="*/ 0 h 12192"/>
              <a:gd name="connsiteX3" fmla="*/ 0 w 2649601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649601" h="12192">
                <a:moveTo>
                  <a:pt x="0" y="12192"/>
                </a:moveTo>
                <a:lnTo>
                  <a:pt x="2649601" y="12192"/>
                </a:lnTo>
                <a:lnTo>
                  <a:pt x="26496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444816" y="2124214"/>
            <a:ext cx="6052601" cy="5681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</a:t>
            </a: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 (</a:t>
            </a:r>
            <a:r>
              <a:rPr lang="en-US" altLang="zh-CN" sz="168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Iran, Indonesia)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68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Iran, Indonesia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0000"/>
                </a:solidFill>
                <a:latin typeface="Calibri Bold" pitchFamily="18" charset="0"/>
                <a:cs typeface="Calibri Bold" pitchFamily="18" charset="0"/>
              </a:rPr>
              <a:t>Evening – Grand Ceremony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Opening address and felicitation by Hon'ble Minister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Gala dinner accompanied by a spectacular film screening </a:t>
            </a:r>
            <a:r>
              <a:rPr lang="en-US" altLang="zh-CN" sz="168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Iran, Indonesia</a:t>
            </a:r>
            <a:r>
              <a:rPr lang="en-US" altLang="zh-CN" sz="1680" dirty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Freeform 13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4" name="Freeform 14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348301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5374" y="1"/>
            <a:ext cx="6361834" cy="8232198"/>
          </a:xfrm>
          <a:custGeom>
            <a:avLst/>
            <a:gdLst>
              <a:gd name="connsiteX0" fmla="*/ 0 w 7775575"/>
              <a:gd name="connsiteY0" fmla="*/ 10061575 h 10061575"/>
              <a:gd name="connsiteX1" fmla="*/ 7775575 w 7775575"/>
              <a:gd name="connsiteY1" fmla="*/ 10061575 h 10061575"/>
              <a:gd name="connsiteX2" fmla="*/ 7775575 w 7775575"/>
              <a:gd name="connsiteY2" fmla="*/ 0 h 10061575"/>
              <a:gd name="connsiteX3" fmla="*/ 0 w 7775575"/>
              <a:gd name="connsiteY3" fmla="*/ 0 h 10061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5575" h="10061575">
                <a:moveTo>
                  <a:pt x="0" y="10061575"/>
                </a:moveTo>
                <a:lnTo>
                  <a:pt x="7775575" y="10061575"/>
                </a:lnTo>
                <a:lnTo>
                  <a:pt x="777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65D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" name="Freeform 3"/>
          <p:cNvSpPr/>
          <p:nvPr/>
        </p:nvSpPr>
        <p:spPr>
          <a:xfrm>
            <a:off x="5303728" y="4096305"/>
            <a:ext cx="1960556" cy="1939775"/>
          </a:xfrm>
          <a:custGeom>
            <a:avLst/>
            <a:gdLst>
              <a:gd name="connsiteX0" fmla="*/ 2378456 w 2396236"/>
              <a:gd name="connsiteY0" fmla="*/ 1527302 h 2370836"/>
              <a:gd name="connsiteX1" fmla="*/ 2392934 w 2396236"/>
              <a:gd name="connsiteY1" fmla="*/ 1547621 h 2370836"/>
              <a:gd name="connsiteX2" fmla="*/ 2392807 w 2396236"/>
              <a:gd name="connsiteY2" fmla="*/ 1574927 h 2370836"/>
              <a:gd name="connsiteX3" fmla="*/ 2375154 w 2396236"/>
              <a:gd name="connsiteY3" fmla="*/ 1609979 h 2370836"/>
              <a:gd name="connsiteX4" fmla="*/ 2334514 w 2396236"/>
              <a:gd name="connsiteY4" fmla="*/ 1655571 h 2370836"/>
              <a:gd name="connsiteX5" fmla="*/ 2275078 w 2396236"/>
              <a:gd name="connsiteY5" fmla="*/ 1707516 h 2370836"/>
              <a:gd name="connsiteX6" fmla="*/ 2229231 w 2396236"/>
              <a:gd name="connsiteY6" fmla="*/ 1726184 h 2370836"/>
              <a:gd name="connsiteX7" fmla="*/ 2189226 w 2396236"/>
              <a:gd name="connsiteY7" fmla="*/ 1721485 h 2370836"/>
              <a:gd name="connsiteX8" fmla="*/ 921512 w 2396236"/>
              <a:gd name="connsiteY8" fmla="*/ 1384935 h 2370836"/>
              <a:gd name="connsiteX9" fmla="*/ 1723644 w 2396236"/>
              <a:gd name="connsiteY9" fmla="*/ 2187067 h 2370836"/>
              <a:gd name="connsiteX10" fmla="*/ 1735963 w 2396236"/>
              <a:gd name="connsiteY10" fmla="*/ 2207006 h 2370836"/>
              <a:gd name="connsiteX11" fmla="*/ 1734566 w 2396236"/>
              <a:gd name="connsiteY11" fmla="*/ 2233168 h 2370836"/>
              <a:gd name="connsiteX12" fmla="*/ 1717929 w 2396236"/>
              <a:gd name="connsiteY12" fmla="*/ 2267204 h 2370836"/>
              <a:gd name="connsiteX13" fmla="*/ 1679194 w 2396236"/>
              <a:gd name="connsiteY13" fmla="*/ 2310892 h 2370836"/>
              <a:gd name="connsiteX14" fmla="*/ 1636649 w 2396236"/>
              <a:gd name="connsiteY14" fmla="*/ 2348484 h 2370836"/>
              <a:gd name="connsiteX15" fmla="*/ 1601597 w 2396236"/>
              <a:gd name="connsiteY15" fmla="*/ 2366137 h 2370836"/>
              <a:gd name="connsiteX16" fmla="*/ 1575435 w 2396236"/>
              <a:gd name="connsiteY16" fmla="*/ 2367534 h 2370836"/>
              <a:gd name="connsiteX17" fmla="*/ 1555496 w 2396236"/>
              <a:gd name="connsiteY17" fmla="*/ 2355342 h 2370836"/>
              <a:gd name="connsiteX18" fmla="*/ 15621 w 2396236"/>
              <a:gd name="connsiteY18" fmla="*/ 815467 h 2370836"/>
              <a:gd name="connsiteX19" fmla="*/ 2159 w 2396236"/>
              <a:gd name="connsiteY19" fmla="*/ 794131 h 2370836"/>
              <a:gd name="connsiteX20" fmla="*/ 3429 w 2396236"/>
              <a:gd name="connsiteY20" fmla="*/ 768096 h 2370836"/>
              <a:gd name="connsiteX21" fmla="*/ 22352 w 2396236"/>
              <a:gd name="connsiteY21" fmla="*/ 734187 h 2370836"/>
              <a:gd name="connsiteX22" fmla="*/ 59944 w 2396236"/>
              <a:gd name="connsiteY22" fmla="*/ 691642 h 2370836"/>
              <a:gd name="connsiteX23" fmla="*/ 103632 w 2396236"/>
              <a:gd name="connsiteY23" fmla="*/ 653034 h 2370836"/>
              <a:gd name="connsiteX24" fmla="*/ 136398 w 2396236"/>
              <a:gd name="connsiteY24" fmla="*/ 635000 h 2370836"/>
              <a:gd name="connsiteX25" fmla="*/ 162560 w 2396236"/>
              <a:gd name="connsiteY25" fmla="*/ 633730 h 2370836"/>
              <a:gd name="connsiteX26" fmla="*/ 183769 w 2396236"/>
              <a:gd name="connsiteY26" fmla="*/ 647192 h 2370836"/>
              <a:gd name="connsiteX27" fmla="*/ 896747 w 2396236"/>
              <a:gd name="connsiteY27" fmla="*/ 1360043 h 2370836"/>
              <a:gd name="connsiteX28" fmla="*/ 631698 w 2396236"/>
              <a:gd name="connsiteY28" fmla="*/ 199263 h 2370836"/>
              <a:gd name="connsiteX29" fmla="*/ 626872 w 2396236"/>
              <a:gd name="connsiteY29" fmla="*/ 167005 h 2370836"/>
              <a:gd name="connsiteX30" fmla="*/ 633984 w 2396236"/>
              <a:gd name="connsiteY30" fmla="*/ 135001 h 2370836"/>
              <a:gd name="connsiteX31" fmla="*/ 655193 w 2396236"/>
              <a:gd name="connsiteY31" fmla="*/ 101346 h 2370836"/>
              <a:gd name="connsiteX32" fmla="*/ 693801 w 2396236"/>
              <a:gd name="connsiteY32" fmla="*/ 57785 h 2370836"/>
              <a:gd name="connsiteX33" fmla="*/ 737362 w 2396236"/>
              <a:gd name="connsiteY33" fmla="*/ 19177 h 2370836"/>
              <a:gd name="connsiteX34" fmla="*/ 771398 w 2396236"/>
              <a:gd name="connsiteY34" fmla="*/ 2540 h 2370836"/>
              <a:gd name="connsiteX35" fmla="*/ 796544 w 2396236"/>
              <a:gd name="connsiteY35" fmla="*/ 2159 h 2370836"/>
              <a:gd name="connsiteX36" fmla="*/ 815594 w 2396236"/>
              <a:gd name="connsiteY36" fmla="*/ 15367 h 2370836"/>
              <a:gd name="connsiteX37" fmla="*/ 842010 w 2396236"/>
              <a:gd name="connsiteY37" fmla="*/ 53467 h 2370836"/>
              <a:gd name="connsiteX38" fmla="*/ 862203 w 2396236"/>
              <a:gd name="connsiteY38" fmla="*/ 122555 h 2370836"/>
              <a:gd name="connsiteX39" fmla="*/ 1078611 w 2396236"/>
              <a:gd name="connsiteY39" fmla="*/ 1178179 h 2370836"/>
              <a:gd name="connsiteX40" fmla="*/ 2291715 w 2396236"/>
              <a:gd name="connsiteY40" fmla="*/ 1487551 h 2370836"/>
              <a:gd name="connsiteX41" fmla="*/ 2355723 w 2396236"/>
              <a:gd name="connsiteY41" fmla="*/ 1510411 h 2370836"/>
              <a:gd name="connsiteX42" fmla="*/ 2378456 w 2396236"/>
              <a:gd name="connsiteY42" fmla="*/ 1527302 h 237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2396236" h="2370836">
                <a:moveTo>
                  <a:pt x="2378456" y="1527302"/>
                </a:moveTo>
                <a:cubicBezTo>
                  <a:pt x="2384679" y="1533525"/>
                  <a:pt x="2389886" y="1540764"/>
                  <a:pt x="2392934" y="1547621"/>
                </a:cubicBezTo>
                <a:cubicBezTo>
                  <a:pt x="2396236" y="1556639"/>
                  <a:pt x="2395855" y="1564386"/>
                  <a:pt x="2392807" y="1574927"/>
                </a:cubicBezTo>
                <a:cubicBezTo>
                  <a:pt x="2389759" y="1585468"/>
                  <a:pt x="2383282" y="1596771"/>
                  <a:pt x="2375154" y="1609979"/>
                </a:cubicBezTo>
                <a:cubicBezTo>
                  <a:pt x="2365629" y="1622044"/>
                  <a:pt x="2352167" y="1637919"/>
                  <a:pt x="2334514" y="1655571"/>
                </a:cubicBezTo>
                <a:cubicBezTo>
                  <a:pt x="2312035" y="1678051"/>
                  <a:pt x="2292223" y="1695450"/>
                  <a:pt x="2275078" y="1707516"/>
                </a:cubicBezTo>
                <a:cubicBezTo>
                  <a:pt x="2257933" y="1719707"/>
                  <a:pt x="2242185" y="1725676"/>
                  <a:pt x="2229231" y="1726184"/>
                </a:cubicBezTo>
                <a:cubicBezTo>
                  <a:pt x="2216150" y="1726692"/>
                  <a:pt x="2202815" y="1725421"/>
                  <a:pt x="2189226" y="1721485"/>
                </a:cubicBezTo>
                <a:cubicBezTo>
                  <a:pt x="1767586" y="1605534"/>
                  <a:pt x="1343025" y="1500759"/>
                  <a:pt x="921512" y="1384935"/>
                </a:cubicBezTo>
                <a:cubicBezTo>
                  <a:pt x="1188847" y="1652270"/>
                  <a:pt x="1456309" y="1919732"/>
                  <a:pt x="1723644" y="2187067"/>
                </a:cubicBezTo>
                <a:cubicBezTo>
                  <a:pt x="1729867" y="2193290"/>
                  <a:pt x="1733804" y="2199132"/>
                  <a:pt x="1735963" y="2207006"/>
                </a:cubicBezTo>
                <a:cubicBezTo>
                  <a:pt x="1739265" y="2216150"/>
                  <a:pt x="1738884" y="2223770"/>
                  <a:pt x="1734566" y="2233168"/>
                </a:cubicBezTo>
                <a:cubicBezTo>
                  <a:pt x="1731518" y="2243709"/>
                  <a:pt x="1726057" y="2253996"/>
                  <a:pt x="1717929" y="2267204"/>
                </a:cubicBezTo>
                <a:cubicBezTo>
                  <a:pt x="1708277" y="2279269"/>
                  <a:pt x="1695831" y="2294255"/>
                  <a:pt x="1679194" y="2310892"/>
                </a:cubicBezTo>
                <a:cubicBezTo>
                  <a:pt x="1663573" y="2326513"/>
                  <a:pt x="1648714" y="2338959"/>
                  <a:pt x="1636649" y="2348484"/>
                </a:cubicBezTo>
                <a:cubicBezTo>
                  <a:pt x="1623441" y="2356739"/>
                  <a:pt x="1612138" y="2363089"/>
                  <a:pt x="1601597" y="2366137"/>
                </a:cubicBezTo>
                <a:cubicBezTo>
                  <a:pt x="1592199" y="2370455"/>
                  <a:pt x="1584579" y="2370836"/>
                  <a:pt x="1575435" y="2367534"/>
                </a:cubicBezTo>
                <a:cubicBezTo>
                  <a:pt x="1567561" y="2365375"/>
                  <a:pt x="1561592" y="2361438"/>
                  <a:pt x="1555496" y="2355342"/>
                </a:cubicBezTo>
                <a:cubicBezTo>
                  <a:pt x="1042162" y="1842008"/>
                  <a:pt x="528828" y="1328674"/>
                  <a:pt x="15621" y="815467"/>
                </a:cubicBezTo>
                <a:cubicBezTo>
                  <a:pt x="9398" y="809244"/>
                  <a:pt x="4191" y="802005"/>
                  <a:pt x="2159" y="794131"/>
                </a:cubicBezTo>
                <a:cubicBezTo>
                  <a:pt x="0" y="786257"/>
                  <a:pt x="381" y="778637"/>
                  <a:pt x="3429" y="768096"/>
                </a:cubicBezTo>
                <a:cubicBezTo>
                  <a:pt x="7747" y="758698"/>
                  <a:pt x="14224" y="747522"/>
                  <a:pt x="22352" y="734187"/>
                </a:cubicBezTo>
                <a:cubicBezTo>
                  <a:pt x="31877" y="722122"/>
                  <a:pt x="44450" y="707263"/>
                  <a:pt x="59944" y="691642"/>
                </a:cubicBezTo>
                <a:cubicBezTo>
                  <a:pt x="76581" y="675005"/>
                  <a:pt x="91567" y="662432"/>
                  <a:pt x="103632" y="653034"/>
                </a:cubicBezTo>
                <a:cubicBezTo>
                  <a:pt x="116840" y="644779"/>
                  <a:pt x="127127" y="639318"/>
                  <a:pt x="136398" y="635000"/>
                </a:cubicBezTo>
                <a:cubicBezTo>
                  <a:pt x="147066" y="631952"/>
                  <a:pt x="154686" y="631571"/>
                  <a:pt x="162560" y="633730"/>
                </a:cubicBezTo>
                <a:cubicBezTo>
                  <a:pt x="170434" y="635762"/>
                  <a:pt x="177546" y="640969"/>
                  <a:pt x="183769" y="647192"/>
                </a:cubicBezTo>
                <a:cubicBezTo>
                  <a:pt x="421386" y="884809"/>
                  <a:pt x="659130" y="1122426"/>
                  <a:pt x="896747" y="1360043"/>
                </a:cubicBezTo>
                <a:cubicBezTo>
                  <a:pt x="804926" y="973963"/>
                  <a:pt x="723519" y="585343"/>
                  <a:pt x="631698" y="199263"/>
                </a:cubicBezTo>
                <a:cubicBezTo>
                  <a:pt x="628142" y="187833"/>
                  <a:pt x="626999" y="176784"/>
                  <a:pt x="626872" y="167005"/>
                </a:cubicBezTo>
                <a:cubicBezTo>
                  <a:pt x="626618" y="157099"/>
                  <a:pt x="629920" y="146558"/>
                  <a:pt x="633984" y="135001"/>
                </a:cubicBezTo>
                <a:cubicBezTo>
                  <a:pt x="638302" y="125603"/>
                  <a:pt x="645668" y="113411"/>
                  <a:pt x="655193" y="101346"/>
                </a:cubicBezTo>
                <a:cubicBezTo>
                  <a:pt x="664591" y="89408"/>
                  <a:pt x="677164" y="74422"/>
                  <a:pt x="693801" y="57785"/>
                </a:cubicBezTo>
                <a:cubicBezTo>
                  <a:pt x="710438" y="41148"/>
                  <a:pt x="725297" y="28702"/>
                  <a:pt x="737362" y="19177"/>
                </a:cubicBezTo>
                <a:cubicBezTo>
                  <a:pt x="750570" y="11049"/>
                  <a:pt x="760857" y="5461"/>
                  <a:pt x="771398" y="2540"/>
                </a:cubicBezTo>
                <a:cubicBezTo>
                  <a:pt x="781050" y="381"/>
                  <a:pt x="788670" y="0"/>
                  <a:pt x="796544" y="2159"/>
                </a:cubicBezTo>
                <a:cubicBezTo>
                  <a:pt x="803529" y="5207"/>
                  <a:pt x="809371" y="9144"/>
                  <a:pt x="815594" y="15367"/>
                </a:cubicBezTo>
                <a:cubicBezTo>
                  <a:pt x="826770" y="26543"/>
                  <a:pt x="834644" y="38354"/>
                  <a:pt x="842010" y="53467"/>
                </a:cubicBezTo>
                <a:cubicBezTo>
                  <a:pt x="848360" y="69342"/>
                  <a:pt x="855091" y="92329"/>
                  <a:pt x="862203" y="122555"/>
                </a:cubicBezTo>
                <a:cubicBezTo>
                  <a:pt x="937641" y="473710"/>
                  <a:pt x="1003173" y="827024"/>
                  <a:pt x="1078611" y="1178179"/>
                </a:cubicBezTo>
                <a:cubicBezTo>
                  <a:pt x="1482090" y="1284859"/>
                  <a:pt x="1888236" y="1380871"/>
                  <a:pt x="2291715" y="1487551"/>
                </a:cubicBezTo>
                <a:cubicBezTo>
                  <a:pt x="2323465" y="1498092"/>
                  <a:pt x="2345309" y="1505839"/>
                  <a:pt x="2355723" y="1510411"/>
                </a:cubicBezTo>
                <a:cubicBezTo>
                  <a:pt x="2366264" y="1517142"/>
                  <a:pt x="2373503" y="1522349"/>
                  <a:pt x="2378456" y="1527302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" name="Freeform 4"/>
          <p:cNvSpPr/>
          <p:nvPr/>
        </p:nvSpPr>
        <p:spPr>
          <a:xfrm>
            <a:off x="6155991" y="3761613"/>
            <a:ext cx="1422100" cy="1422931"/>
          </a:xfrm>
          <a:custGeom>
            <a:avLst/>
            <a:gdLst>
              <a:gd name="connsiteX0" fmla="*/ 1722628 w 1738122"/>
              <a:gd name="connsiteY0" fmla="*/ 1555496 h 1739138"/>
              <a:gd name="connsiteX1" fmla="*/ 1736090 w 1738122"/>
              <a:gd name="connsiteY1" fmla="*/ 1576705 h 1739138"/>
              <a:gd name="connsiteX2" fmla="*/ 1733550 w 1738122"/>
              <a:gd name="connsiteY2" fmla="*/ 1601597 h 1739138"/>
              <a:gd name="connsiteX3" fmla="*/ 1716786 w 1738122"/>
              <a:gd name="connsiteY3" fmla="*/ 1635760 h 1739138"/>
              <a:gd name="connsiteX4" fmla="*/ 1678178 w 1738122"/>
              <a:gd name="connsiteY4" fmla="*/ 1679321 h 1739138"/>
              <a:gd name="connsiteX5" fmla="*/ 1635633 w 1738122"/>
              <a:gd name="connsiteY5" fmla="*/ 1716913 h 1739138"/>
              <a:gd name="connsiteX6" fmla="*/ 1600581 w 1738122"/>
              <a:gd name="connsiteY6" fmla="*/ 1734566 h 1739138"/>
              <a:gd name="connsiteX7" fmla="*/ 1575689 w 1738122"/>
              <a:gd name="connsiteY7" fmla="*/ 1737106 h 1739138"/>
              <a:gd name="connsiteX8" fmla="*/ 1554480 w 1738122"/>
              <a:gd name="connsiteY8" fmla="*/ 1723644 h 1739138"/>
              <a:gd name="connsiteX9" fmla="*/ 14605 w 1738122"/>
              <a:gd name="connsiteY9" fmla="*/ 183769 h 1739138"/>
              <a:gd name="connsiteX10" fmla="*/ 2159 w 1738122"/>
              <a:gd name="connsiteY10" fmla="*/ 161544 h 1739138"/>
              <a:gd name="connsiteX11" fmla="*/ 4445 w 1738122"/>
              <a:gd name="connsiteY11" fmla="*/ 134493 h 1739138"/>
              <a:gd name="connsiteX12" fmla="*/ 23368 w 1738122"/>
              <a:gd name="connsiteY12" fmla="*/ 100584 h 1739138"/>
              <a:gd name="connsiteX13" fmla="*/ 59055 w 1738122"/>
              <a:gd name="connsiteY13" fmla="*/ 60071 h 1739138"/>
              <a:gd name="connsiteX14" fmla="*/ 102616 w 1738122"/>
              <a:gd name="connsiteY14" fmla="*/ 21463 h 1739138"/>
              <a:gd name="connsiteX15" fmla="*/ 135382 w 1738122"/>
              <a:gd name="connsiteY15" fmla="*/ 3429 h 1739138"/>
              <a:gd name="connsiteX16" fmla="*/ 161544 w 1738122"/>
              <a:gd name="connsiteY16" fmla="*/ 2159 h 1739138"/>
              <a:gd name="connsiteX17" fmla="*/ 182753 w 1738122"/>
              <a:gd name="connsiteY17" fmla="*/ 15621 h 1739138"/>
              <a:gd name="connsiteX18" fmla="*/ 1722628 w 1738122"/>
              <a:gd name="connsiteY18" fmla="*/ 1555496 h 1739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738122" h="1739138">
                <a:moveTo>
                  <a:pt x="1722628" y="1555496"/>
                </a:moveTo>
                <a:cubicBezTo>
                  <a:pt x="1728851" y="1561719"/>
                  <a:pt x="1733931" y="1568831"/>
                  <a:pt x="1736090" y="1576705"/>
                </a:cubicBezTo>
                <a:cubicBezTo>
                  <a:pt x="1738122" y="1584579"/>
                  <a:pt x="1737868" y="1592199"/>
                  <a:pt x="1733550" y="1601597"/>
                </a:cubicBezTo>
                <a:cubicBezTo>
                  <a:pt x="1730502" y="1612138"/>
                  <a:pt x="1725041" y="1622425"/>
                  <a:pt x="1716786" y="1635760"/>
                </a:cubicBezTo>
                <a:cubicBezTo>
                  <a:pt x="1707388" y="1647698"/>
                  <a:pt x="1694815" y="1662684"/>
                  <a:pt x="1678178" y="1679321"/>
                </a:cubicBezTo>
                <a:cubicBezTo>
                  <a:pt x="1662557" y="1694942"/>
                  <a:pt x="1647698" y="1707388"/>
                  <a:pt x="1635633" y="1716913"/>
                </a:cubicBezTo>
                <a:cubicBezTo>
                  <a:pt x="1622425" y="1725041"/>
                  <a:pt x="1611122" y="1731518"/>
                  <a:pt x="1600581" y="1734566"/>
                </a:cubicBezTo>
                <a:cubicBezTo>
                  <a:pt x="1591183" y="1738884"/>
                  <a:pt x="1583563" y="1739138"/>
                  <a:pt x="1575689" y="1737106"/>
                </a:cubicBezTo>
                <a:cubicBezTo>
                  <a:pt x="1567815" y="1734947"/>
                  <a:pt x="1560703" y="1729867"/>
                  <a:pt x="1554480" y="1723644"/>
                </a:cubicBezTo>
                <a:cubicBezTo>
                  <a:pt x="1041146" y="1210437"/>
                  <a:pt x="527812" y="697103"/>
                  <a:pt x="14605" y="183769"/>
                </a:cubicBezTo>
                <a:cubicBezTo>
                  <a:pt x="8382" y="177673"/>
                  <a:pt x="4191" y="169418"/>
                  <a:pt x="2159" y="161544"/>
                </a:cubicBezTo>
                <a:cubicBezTo>
                  <a:pt x="0" y="153670"/>
                  <a:pt x="1397" y="145034"/>
                  <a:pt x="4445" y="134493"/>
                </a:cubicBezTo>
                <a:cubicBezTo>
                  <a:pt x="8636" y="125095"/>
                  <a:pt x="15113" y="113919"/>
                  <a:pt x="23368" y="100584"/>
                </a:cubicBezTo>
                <a:cubicBezTo>
                  <a:pt x="32766" y="88646"/>
                  <a:pt x="44323" y="74676"/>
                  <a:pt x="59055" y="60071"/>
                </a:cubicBezTo>
                <a:cubicBezTo>
                  <a:pt x="75692" y="43434"/>
                  <a:pt x="90551" y="30861"/>
                  <a:pt x="102616" y="21463"/>
                </a:cubicBezTo>
                <a:cubicBezTo>
                  <a:pt x="115824" y="13208"/>
                  <a:pt x="126111" y="7747"/>
                  <a:pt x="135382" y="3429"/>
                </a:cubicBezTo>
                <a:cubicBezTo>
                  <a:pt x="146050" y="381"/>
                  <a:pt x="153543" y="0"/>
                  <a:pt x="161544" y="2159"/>
                </a:cubicBezTo>
                <a:cubicBezTo>
                  <a:pt x="169418" y="4191"/>
                  <a:pt x="176657" y="9398"/>
                  <a:pt x="182753" y="15621"/>
                </a:cubicBezTo>
                <a:cubicBezTo>
                  <a:pt x="696087" y="528828"/>
                  <a:pt x="1209421" y="1042162"/>
                  <a:pt x="1722628" y="1555496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" name="Freeform 5"/>
          <p:cNvSpPr/>
          <p:nvPr/>
        </p:nvSpPr>
        <p:spPr>
          <a:xfrm>
            <a:off x="6586486" y="2948525"/>
            <a:ext cx="1404539" cy="1823189"/>
          </a:xfrm>
          <a:custGeom>
            <a:avLst/>
            <a:gdLst>
              <a:gd name="connsiteX0" fmla="*/ 717677 w 1716659"/>
              <a:gd name="connsiteY0" fmla="*/ 67437 h 2228342"/>
              <a:gd name="connsiteX1" fmla="*/ 756666 w 1716659"/>
              <a:gd name="connsiteY1" fmla="*/ 110236 h 2228342"/>
              <a:gd name="connsiteX2" fmla="*/ 776986 w 1716659"/>
              <a:gd name="connsiteY2" fmla="*/ 144272 h 2228342"/>
              <a:gd name="connsiteX3" fmla="*/ 782447 w 1716659"/>
              <a:gd name="connsiteY3" fmla="*/ 171196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661 w 1716659"/>
              <a:gd name="connsiteY14" fmla="*/ 918210 h 2228342"/>
              <a:gd name="connsiteX15" fmla="*/ 1471168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674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643 h 2228342"/>
              <a:gd name="connsiteX24" fmla="*/ 1552956 w 1716659"/>
              <a:gd name="connsiteY24" fmla="*/ 2225040 h 2228342"/>
              <a:gd name="connsiteX25" fmla="*/ 1533017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683 h 2228342"/>
              <a:gd name="connsiteX28" fmla="*/ 23495 w 1716659"/>
              <a:gd name="connsiteY28" fmla="*/ 578104 h 2228342"/>
              <a:gd name="connsiteX29" fmla="*/ 592709 w 1716659"/>
              <a:gd name="connsiteY29" fmla="*/ 8890 h 2228342"/>
              <a:gd name="connsiteX30" fmla="*/ 611378 w 1716659"/>
              <a:gd name="connsiteY30" fmla="*/ 127 h 2228342"/>
              <a:gd name="connsiteX31" fmla="*/ 638175 w 1716659"/>
              <a:gd name="connsiteY31" fmla="*/ 5461 h 2228342"/>
              <a:gd name="connsiteX32" fmla="*/ 673608 w 1716659"/>
              <a:gd name="connsiteY32" fmla="*/ 27178 h 2228342"/>
              <a:gd name="connsiteX33" fmla="*/ 717677 w 1716659"/>
              <a:gd name="connsiteY33" fmla="*/ 67437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437"/>
                </a:moveTo>
                <a:cubicBezTo>
                  <a:pt x="733806" y="83566"/>
                  <a:pt x="746379" y="98171"/>
                  <a:pt x="756666" y="110236"/>
                </a:cubicBezTo>
                <a:cubicBezTo>
                  <a:pt x="766826" y="122301"/>
                  <a:pt x="773684" y="135255"/>
                  <a:pt x="776986" y="144272"/>
                </a:cubicBezTo>
                <a:cubicBezTo>
                  <a:pt x="781558" y="154686"/>
                  <a:pt x="782574" y="163576"/>
                  <a:pt x="782447" y="171196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856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895" y="750697"/>
                  <a:pt x="1327785" y="751713"/>
                  <a:pt x="1336802" y="755015"/>
                </a:cubicBezTo>
                <a:cubicBezTo>
                  <a:pt x="1345946" y="758317"/>
                  <a:pt x="1357630" y="763905"/>
                  <a:pt x="1369695" y="774192"/>
                </a:cubicBezTo>
                <a:cubicBezTo>
                  <a:pt x="1381887" y="784352"/>
                  <a:pt x="1397635" y="798322"/>
                  <a:pt x="1415034" y="815594"/>
                </a:cubicBezTo>
                <a:cubicBezTo>
                  <a:pt x="1431163" y="831723"/>
                  <a:pt x="1442593" y="845185"/>
                  <a:pt x="1452753" y="857250"/>
                </a:cubicBezTo>
                <a:cubicBezTo>
                  <a:pt x="1463040" y="869315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661" y="918210"/>
                </a:cubicBezTo>
                <a:cubicBezTo>
                  <a:pt x="1477518" y="926846"/>
                  <a:pt x="1475994" y="933323"/>
                  <a:pt x="1471168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325" y="2056765"/>
                  <a:pt x="1713357" y="2064639"/>
                </a:cubicBezTo>
                <a:cubicBezTo>
                  <a:pt x="1716659" y="2073656"/>
                  <a:pt x="1716405" y="2081403"/>
                  <a:pt x="1712087" y="2090674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962" y="2214245"/>
                  <a:pt x="1589659" y="2220595"/>
                  <a:pt x="1579118" y="2223643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8944"/>
                  <a:pt x="1533017" y="2212848"/>
                </a:cubicBezTo>
                <a:cubicBezTo>
                  <a:pt x="1037844" y="1717675"/>
                  <a:pt x="542671" y="1222502"/>
                  <a:pt x="47625" y="727456"/>
                </a:cubicBezTo>
                <a:cubicBezTo>
                  <a:pt x="15367" y="695198"/>
                  <a:pt x="127" y="665988"/>
                  <a:pt x="0" y="638683"/>
                </a:cubicBezTo>
                <a:cubicBezTo>
                  <a:pt x="0" y="613664"/>
                  <a:pt x="8763" y="592709"/>
                  <a:pt x="23495" y="578104"/>
                </a:cubicBezTo>
                <a:cubicBezTo>
                  <a:pt x="213233" y="388366"/>
                  <a:pt x="402844" y="198628"/>
                  <a:pt x="592709" y="8890"/>
                </a:cubicBezTo>
                <a:cubicBezTo>
                  <a:pt x="597535" y="3937"/>
                  <a:pt x="602742" y="1143"/>
                  <a:pt x="611378" y="127"/>
                </a:cubicBezTo>
                <a:cubicBezTo>
                  <a:pt x="618998" y="0"/>
                  <a:pt x="627761" y="889"/>
                  <a:pt x="638175" y="5461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943" y="38608"/>
                  <a:pt x="701548" y="51308"/>
                  <a:pt x="717677" y="67437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6" name="Freeform 6"/>
          <p:cNvSpPr/>
          <p:nvPr/>
        </p:nvSpPr>
        <p:spPr>
          <a:xfrm>
            <a:off x="7339516" y="2195495"/>
            <a:ext cx="1404539" cy="1823189"/>
          </a:xfrm>
          <a:custGeom>
            <a:avLst/>
            <a:gdLst>
              <a:gd name="connsiteX0" fmla="*/ 717677 w 1716659"/>
              <a:gd name="connsiteY0" fmla="*/ 67311 h 2228342"/>
              <a:gd name="connsiteX1" fmla="*/ 756666 w 1716659"/>
              <a:gd name="connsiteY1" fmla="*/ 110236 h 2228342"/>
              <a:gd name="connsiteX2" fmla="*/ 776986 w 1716659"/>
              <a:gd name="connsiteY2" fmla="*/ 144399 h 2228342"/>
              <a:gd name="connsiteX3" fmla="*/ 782320 w 1716659"/>
              <a:gd name="connsiteY3" fmla="*/ 171197 h 2228342"/>
              <a:gd name="connsiteX4" fmla="*/ 773684 w 1716659"/>
              <a:gd name="connsiteY4" fmla="*/ 189865 h 2228342"/>
              <a:gd name="connsiteX5" fmla="*/ 310007 w 1716659"/>
              <a:gd name="connsiteY5" fmla="*/ 653415 h 2228342"/>
              <a:gd name="connsiteX6" fmla="*/ 855599 w 1716659"/>
              <a:gd name="connsiteY6" fmla="*/ 1199007 h 2228342"/>
              <a:gd name="connsiteX7" fmla="*/ 1293749 w 1716659"/>
              <a:gd name="connsiteY7" fmla="*/ 760857 h 2228342"/>
              <a:gd name="connsiteX8" fmla="*/ 1311148 w 1716659"/>
              <a:gd name="connsiteY8" fmla="*/ 750824 h 2228342"/>
              <a:gd name="connsiteX9" fmla="*/ 1336802 w 1716659"/>
              <a:gd name="connsiteY9" fmla="*/ 755015 h 2228342"/>
              <a:gd name="connsiteX10" fmla="*/ 1369695 w 1716659"/>
              <a:gd name="connsiteY10" fmla="*/ 774192 h 2228342"/>
              <a:gd name="connsiteX11" fmla="*/ 1415034 w 1716659"/>
              <a:gd name="connsiteY11" fmla="*/ 815594 h 2228342"/>
              <a:gd name="connsiteX12" fmla="*/ 1452753 w 1716659"/>
              <a:gd name="connsiteY12" fmla="*/ 857250 h 2228342"/>
              <a:gd name="connsiteX13" fmla="*/ 1473200 w 1716659"/>
              <a:gd name="connsiteY13" fmla="*/ 891413 h 2228342"/>
              <a:gd name="connsiteX14" fmla="*/ 1478534 w 1716659"/>
              <a:gd name="connsiteY14" fmla="*/ 918210 h 2228342"/>
              <a:gd name="connsiteX15" fmla="*/ 1471041 w 1716659"/>
              <a:gd name="connsiteY15" fmla="*/ 938149 h 2228342"/>
              <a:gd name="connsiteX16" fmla="*/ 1032891 w 1716659"/>
              <a:gd name="connsiteY16" fmla="*/ 1376299 h 2228342"/>
              <a:gd name="connsiteX17" fmla="*/ 1701165 w 1716659"/>
              <a:gd name="connsiteY17" fmla="*/ 2044573 h 2228342"/>
              <a:gd name="connsiteX18" fmla="*/ 1713357 w 1716659"/>
              <a:gd name="connsiteY18" fmla="*/ 2064639 h 2228342"/>
              <a:gd name="connsiteX19" fmla="*/ 1712087 w 1716659"/>
              <a:gd name="connsiteY19" fmla="*/ 2090801 h 2228342"/>
              <a:gd name="connsiteX20" fmla="*/ 1695323 w 1716659"/>
              <a:gd name="connsiteY20" fmla="*/ 2124837 h 2228342"/>
              <a:gd name="connsiteX21" fmla="*/ 1656715 w 1716659"/>
              <a:gd name="connsiteY21" fmla="*/ 2168398 h 2228342"/>
              <a:gd name="connsiteX22" fmla="*/ 1614170 w 1716659"/>
              <a:gd name="connsiteY22" fmla="*/ 2205990 h 2228342"/>
              <a:gd name="connsiteX23" fmla="*/ 1579118 w 1716659"/>
              <a:gd name="connsiteY23" fmla="*/ 2223770 h 2228342"/>
              <a:gd name="connsiteX24" fmla="*/ 1552956 w 1716659"/>
              <a:gd name="connsiteY24" fmla="*/ 2225040 h 2228342"/>
              <a:gd name="connsiteX25" fmla="*/ 1532890 w 1716659"/>
              <a:gd name="connsiteY25" fmla="*/ 2212848 h 2228342"/>
              <a:gd name="connsiteX26" fmla="*/ 47625 w 1716659"/>
              <a:gd name="connsiteY26" fmla="*/ 727456 h 2228342"/>
              <a:gd name="connsiteX27" fmla="*/ 0 w 1716659"/>
              <a:gd name="connsiteY27" fmla="*/ 638811 h 2228342"/>
              <a:gd name="connsiteX28" fmla="*/ 23368 w 1716659"/>
              <a:gd name="connsiteY28" fmla="*/ 578104 h 2228342"/>
              <a:gd name="connsiteX29" fmla="*/ 592582 w 1716659"/>
              <a:gd name="connsiteY29" fmla="*/ 8890 h 2228342"/>
              <a:gd name="connsiteX30" fmla="*/ 611251 w 1716659"/>
              <a:gd name="connsiteY30" fmla="*/ 127 h 2228342"/>
              <a:gd name="connsiteX31" fmla="*/ 638175 w 1716659"/>
              <a:gd name="connsiteY31" fmla="*/ 5588 h 2228342"/>
              <a:gd name="connsiteX32" fmla="*/ 673608 w 1716659"/>
              <a:gd name="connsiteY32" fmla="*/ 27178 h 2228342"/>
              <a:gd name="connsiteX33" fmla="*/ 717677 w 1716659"/>
              <a:gd name="connsiteY33" fmla="*/ 67311 h 222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6659" h="2228342">
                <a:moveTo>
                  <a:pt x="717677" y="67311"/>
                </a:moveTo>
                <a:cubicBezTo>
                  <a:pt x="733806" y="83439"/>
                  <a:pt x="746379" y="98172"/>
                  <a:pt x="756666" y="110236"/>
                </a:cubicBezTo>
                <a:cubicBezTo>
                  <a:pt x="766826" y="122428"/>
                  <a:pt x="773684" y="135255"/>
                  <a:pt x="776986" y="144399"/>
                </a:cubicBezTo>
                <a:cubicBezTo>
                  <a:pt x="781685" y="154686"/>
                  <a:pt x="782574" y="163576"/>
                  <a:pt x="782320" y="171197"/>
                </a:cubicBezTo>
                <a:cubicBezTo>
                  <a:pt x="781304" y="179832"/>
                  <a:pt x="778510" y="184912"/>
                  <a:pt x="773684" y="189865"/>
                </a:cubicBezTo>
                <a:cubicBezTo>
                  <a:pt x="619125" y="344424"/>
                  <a:pt x="464566" y="498983"/>
                  <a:pt x="310007" y="653415"/>
                </a:cubicBezTo>
                <a:cubicBezTo>
                  <a:pt x="491871" y="835279"/>
                  <a:pt x="673735" y="1017143"/>
                  <a:pt x="855599" y="1199007"/>
                </a:cubicBezTo>
                <a:cubicBezTo>
                  <a:pt x="1001649" y="1052957"/>
                  <a:pt x="1147699" y="906907"/>
                  <a:pt x="1293749" y="760857"/>
                </a:cubicBezTo>
                <a:cubicBezTo>
                  <a:pt x="1298702" y="755904"/>
                  <a:pt x="1303782" y="753237"/>
                  <a:pt x="1311148" y="750824"/>
                </a:cubicBezTo>
                <a:cubicBezTo>
                  <a:pt x="1318768" y="750824"/>
                  <a:pt x="1327658" y="751713"/>
                  <a:pt x="1336802" y="755015"/>
                </a:cubicBezTo>
                <a:cubicBezTo>
                  <a:pt x="1345946" y="758317"/>
                  <a:pt x="1357503" y="764032"/>
                  <a:pt x="1369695" y="774192"/>
                </a:cubicBezTo>
                <a:cubicBezTo>
                  <a:pt x="1381760" y="784352"/>
                  <a:pt x="1397762" y="798195"/>
                  <a:pt x="1415034" y="815594"/>
                </a:cubicBezTo>
                <a:cubicBezTo>
                  <a:pt x="1431163" y="831724"/>
                  <a:pt x="1442593" y="845186"/>
                  <a:pt x="1452753" y="857250"/>
                </a:cubicBezTo>
                <a:cubicBezTo>
                  <a:pt x="1462913" y="869442"/>
                  <a:pt x="1469898" y="882269"/>
                  <a:pt x="1473200" y="891413"/>
                </a:cubicBezTo>
                <a:cubicBezTo>
                  <a:pt x="1477772" y="901700"/>
                  <a:pt x="1478661" y="910590"/>
                  <a:pt x="1478534" y="918210"/>
                </a:cubicBezTo>
                <a:cubicBezTo>
                  <a:pt x="1477391" y="926846"/>
                  <a:pt x="1475994" y="933196"/>
                  <a:pt x="1471041" y="938149"/>
                </a:cubicBezTo>
                <a:cubicBezTo>
                  <a:pt x="1324991" y="1084199"/>
                  <a:pt x="1178941" y="1230249"/>
                  <a:pt x="1032891" y="1376299"/>
                </a:cubicBezTo>
                <a:cubicBezTo>
                  <a:pt x="1255649" y="1599057"/>
                  <a:pt x="1478407" y="1821815"/>
                  <a:pt x="1701165" y="2044573"/>
                </a:cubicBezTo>
                <a:cubicBezTo>
                  <a:pt x="1707388" y="2050796"/>
                  <a:pt x="1711198" y="2056765"/>
                  <a:pt x="1713357" y="2064639"/>
                </a:cubicBezTo>
                <a:cubicBezTo>
                  <a:pt x="1716659" y="2073656"/>
                  <a:pt x="1716405" y="2081276"/>
                  <a:pt x="1712087" y="2090801"/>
                </a:cubicBezTo>
                <a:cubicBezTo>
                  <a:pt x="1709039" y="2101342"/>
                  <a:pt x="1703578" y="2111502"/>
                  <a:pt x="1695323" y="2124837"/>
                </a:cubicBezTo>
                <a:cubicBezTo>
                  <a:pt x="1685798" y="2136775"/>
                  <a:pt x="1673352" y="2151761"/>
                  <a:pt x="1656715" y="2168398"/>
                </a:cubicBezTo>
                <a:cubicBezTo>
                  <a:pt x="1641094" y="2184019"/>
                  <a:pt x="1626108" y="2196465"/>
                  <a:pt x="1614170" y="2205990"/>
                </a:cubicBezTo>
                <a:cubicBezTo>
                  <a:pt x="1600835" y="2214245"/>
                  <a:pt x="1589659" y="2220722"/>
                  <a:pt x="1579118" y="2223770"/>
                </a:cubicBezTo>
                <a:cubicBezTo>
                  <a:pt x="1569720" y="2227961"/>
                  <a:pt x="1562100" y="2228342"/>
                  <a:pt x="1552956" y="2225040"/>
                </a:cubicBezTo>
                <a:cubicBezTo>
                  <a:pt x="1545082" y="2222881"/>
                  <a:pt x="1539113" y="2219071"/>
                  <a:pt x="1532890" y="2212848"/>
                </a:cubicBezTo>
                <a:cubicBezTo>
                  <a:pt x="1037844" y="1717675"/>
                  <a:pt x="542671" y="1222629"/>
                  <a:pt x="47625" y="727456"/>
                </a:cubicBezTo>
                <a:cubicBezTo>
                  <a:pt x="15367" y="695325"/>
                  <a:pt x="127" y="666115"/>
                  <a:pt x="0" y="638811"/>
                </a:cubicBezTo>
                <a:cubicBezTo>
                  <a:pt x="0" y="613664"/>
                  <a:pt x="8763" y="592710"/>
                  <a:pt x="23368" y="578104"/>
                </a:cubicBezTo>
                <a:cubicBezTo>
                  <a:pt x="213106" y="388366"/>
                  <a:pt x="402971" y="198628"/>
                  <a:pt x="592582" y="8890"/>
                </a:cubicBezTo>
                <a:cubicBezTo>
                  <a:pt x="597535" y="3937"/>
                  <a:pt x="602615" y="1270"/>
                  <a:pt x="611251" y="127"/>
                </a:cubicBezTo>
                <a:cubicBezTo>
                  <a:pt x="618998" y="0"/>
                  <a:pt x="627761" y="889"/>
                  <a:pt x="638175" y="5588"/>
                </a:cubicBezTo>
                <a:cubicBezTo>
                  <a:pt x="648462" y="10033"/>
                  <a:pt x="661416" y="17018"/>
                  <a:pt x="673608" y="27178"/>
                </a:cubicBezTo>
                <a:cubicBezTo>
                  <a:pt x="686816" y="38608"/>
                  <a:pt x="701548" y="51308"/>
                  <a:pt x="717677" y="67311"/>
                </a:cubicBez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7" name="TextBox 7"/>
          <p:cNvSpPr txBox="1"/>
          <p:nvPr/>
        </p:nvSpPr>
        <p:spPr>
          <a:xfrm>
            <a:off x="4920778" y="380515"/>
            <a:ext cx="407643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en-US" altLang="zh-CN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11th Khajuraho International Film Festival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54437" y="1090520"/>
            <a:ext cx="1875513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982"/>
              </a:lnSpc>
            </a:pPr>
            <a:r>
              <a:rPr lang="en-US" altLang="zh-CN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Tentative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6691" y="1716946"/>
            <a:ext cx="3844001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b="1" dirty="0">
                <a:solidFill>
                  <a:schemeClr val="bg1"/>
                </a:solidFill>
                <a:latin typeface="Calibri Bold" pitchFamily="18" charset="0"/>
                <a:cs typeface="Calibri Bold" pitchFamily="18" charset="0"/>
              </a:rPr>
              <a:t>7th Day 22nd December 2025, Monday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188722" y="1943204"/>
            <a:ext cx="2255140" cy="9976"/>
          </a:xfrm>
          <a:custGeom>
            <a:avLst/>
            <a:gdLst>
              <a:gd name="connsiteX0" fmla="*/ 0 w 2756281"/>
              <a:gd name="connsiteY0" fmla="*/ 12192 h 12192"/>
              <a:gd name="connsiteX1" fmla="*/ 2756281 w 2756281"/>
              <a:gd name="connsiteY1" fmla="*/ 12192 h 12192"/>
              <a:gd name="connsiteX2" fmla="*/ 2756281 w 2756281"/>
              <a:gd name="connsiteY2" fmla="*/ 0 h 12192"/>
              <a:gd name="connsiteX3" fmla="*/ 0 w 2756281"/>
              <a:gd name="connsiteY3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56281" h="12192">
                <a:moveTo>
                  <a:pt x="0" y="12192"/>
                </a:moveTo>
                <a:lnTo>
                  <a:pt x="2756281" y="12192"/>
                </a:lnTo>
                <a:lnTo>
                  <a:pt x="2756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1" name="TextBox 11"/>
          <p:cNvSpPr txBox="1"/>
          <p:nvPr/>
        </p:nvSpPr>
        <p:spPr>
          <a:xfrm>
            <a:off x="4474744" y="2124214"/>
            <a:ext cx="5758015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Morning – Guided Temple Visit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Explore Khajuraho’s UNESCO World Heritage temples and discover their timeless grandeur 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12:30 PM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</a:t>
            </a: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Documentary Filmmaking Workshop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Distinguished Ambassadors/ Country representatives to participate </a:t>
            </a:r>
            <a:r>
              <a:rPr lang="en-US" altLang="zh-CN" sz="168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(OTHERS)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14182" y="3070930"/>
            <a:ext cx="496519" cy="7482"/>
          </a:xfrm>
          <a:custGeom>
            <a:avLst/>
            <a:gdLst>
              <a:gd name="connsiteX0" fmla="*/ 0 w 606857"/>
              <a:gd name="connsiteY0" fmla="*/ 9144 h 9144"/>
              <a:gd name="connsiteX1" fmla="*/ 606857 w 606857"/>
              <a:gd name="connsiteY1" fmla="*/ 9144 h 9144"/>
              <a:gd name="connsiteX2" fmla="*/ 606857 w 606857"/>
              <a:gd name="connsiteY2" fmla="*/ 0 h 9144"/>
              <a:gd name="connsiteX3" fmla="*/ 0 w 606857"/>
              <a:gd name="connsiteY3" fmla="*/ 0 h 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06857" h="9144">
                <a:moveTo>
                  <a:pt x="0" y="9144"/>
                </a:moveTo>
                <a:lnTo>
                  <a:pt x="606857" y="9144"/>
                </a:lnTo>
                <a:lnTo>
                  <a:pt x="6068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3" name="TextBox 13"/>
          <p:cNvSpPr txBox="1"/>
          <p:nvPr/>
        </p:nvSpPr>
        <p:spPr>
          <a:xfrm>
            <a:off x="4475148" y="3698735"/>
            <a:ext cx="5698165" cy="4065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2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Venue: Seminar Hall, Bundela Resort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1:30 PM 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Lunch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curated lunch for all honored guests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2:30 PM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– Afternoon Podcast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 special conversation with Ms. Sushmita Mukherjee, offering insights on international affairs </a:t>
            </a:r>
          </a:p>
          <a:p>
            <a:pPr>
              <a:lnSpc>
                <a:spcPts val="1309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 the evolution of film culture with </a:t>
            </a:r>
            <a:r>
              <a:rPr lang="en-US" altLang="zh-CN" sz="1680" b="1" dirty="0">
                <a:solidFill>
                  <a:srgbClr val="FFFF00"/>
                </a:solidFill>
                <a:latin typeface="Calibri Bold" pitchFamily="18" charset="0"/>
                <a:cs typeface="Calibri Bold" pitchFamily="18" charset="0"/>
              </a:rPr>
              <a:t>Others 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4:00 PM </a:t>
            </a: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 Tea Break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(Refreshing interval for guests and participants)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Evening – Grand Closing Ceremony  </a:t>
            </a:r>
          </a:p>
          <a:p>
            <a:pPr>
              <a:lnSpc>
                <a:spcPts val="2128"/>
              </a:lnSpc>
            </a:pPr>
            <a:r>
              <a:rPr lang="en-US" altLang="zh-CN" sz="144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6.00 PM</a:t>
            </a:r>
            <a:r>
              <a:rPr lang="en-US" altLang="zh-CN" sz="144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- Guests escorted in vintage cars or traditional bullock carts to Shilp Gram </a:t>
            </a:r>
          </a:p>
          <a:p>
            <a:pPr>
              <a:lnSpc>
                <a:spcPts val="2128"/>
              </a:lnSpc>
            </a:pPr>
            <a:r>
              <a:rPr lang="en-US" altLang="zh-CN" sz="1680" b="1" dirty="0">
                <a:solidFill>
                  <a:srgbClr val="FFFFFF"/>
                </a:solidFill>
                <a:latin typeface="Calibri Bold" pitchFamily="18" charset="0"/>
                <a:cs typeface="Calibri Bold" pitchFamily="18" charset="0"/>
              </a:rPr>
              <a:t>Opening address and felicitation by H.H. Governor of Madhya Pradesh </a:t>
            </a:r>
          </a:p>
          <a:p>
            <a:pPr>
              <a:lnSpc>
                <a:spcPts val="2128"/>
              </a:lnSpc>
            </a:pPr>
            <a:r>
              <a:rPr lang="en-US" altLang="zh-CN" sz="168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Note:- (Other means: Diplomats from more countries like Asian or Latin American) </a:t>
            </a:r>
          </a:p>
        </p:txBody>
      </p:sp>
      <p:sp>
        <p:nvSpPr>
          <p:cNvPr id="14" name="Freeform 14"/>
          <p:cNvSpPr/>
          <p:nvPr/>
        </p:nvSpPr>
        <p:spPr>
          <a:xfrm>
            <a:off x="5230888" y="7151751"/>
            <a:ext cx="4171118" cy="7482"/>
          </a:xfrm>
          <a:custGeom>
            <a:avLst/>
            <a:gdLst>
              <a:gd name="connsiteX0" fmla="*/ 0 w 5098034"/>
              <a:gd name="connsiteY0" fmla="*/ 9144 h 9144"/>
              <a:gd name="connsiteX1" fmla="*/ 5098034 w 5098034"/>
              <a:gd name="connsiteY1" fmla="*/ 9144 h 9144"/>
              <a:gd name="connsiteX2" fmla="*/ 5098034 w 5098034"/>
              <a:gd name="connsiteY2" fmla="*/ 0 h 9144"/>
              <a:gd name="connsiteX3" fmla="*/ 0 w 5098034"/>
              <a:gd name="connsiteY3" fmla="*/ 0 h 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098034" h="9144">
                <a:moveTo>
                  <a:pt x="0" y="9144"/>
                </a:moveTo>
                <a:lnTo>
                  <a:pt x="5098034" y="9144"/>
                </a:lnTo>
                <a:lnTo>
                  <a:pt x="5098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5" name="Freeform 15"/>
          <p:cNvSpPr/>
          <p:nvPr/>
        </p:nvSpPr>
        <p:spPr>
          <a:xfrm>
            <a:off x="4384963" y="249382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6" name="Freeform 16"/>
          <p:cNvSpPr/>
          <p:nvPr/>
        </p:nvSpPr>
        <p:spPr>
          <a:xfrm>
            <a:off x="4384965" y="249381"/>
            <a:ext cx="59851" cy="29926"/>
          </a:xfrm>
          <a:custGeom>
            <a:avLst/>
            <a:gdLst>
              <a:gd name="connsiteX0" fmla="*/ 0 w 73152"/>
              <a:gd name="connsiteY0" fmla="*/ 36576 h 36576"/>
              <a:gd name="connsiteX1" fmla="*/ 73152 w 73152"/>
              <a:gd name="connsiteY1" fmla="*/ 36576 h 36576"/>
              <a:gd name="connsiteX2" fmla="*/ 73152 w 73152"/>
              <a:gd name="connsiteY2" fmla="*/ 0 h 36576"/>
              <a:gd name="connsiteX3" fmla="*/ 0 w 73152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36576">
                <a:moveTo>
                  <a:pt x="0" y="36576"/>
                </a:moveTo>
                <a:lnTo>
                  <a:pt x="73152" y="36576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7" name="Freeform 17"/>
          <p:cNvSpPr/>
          <p:nvPr/>
        </p:nvSpPr>
        <p:spPr>
          <a:xfrm>
            <a:off x="4414891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8" name="Freeform 18"/>
          <p:cNvSpPr/>
          <p:nvPr/>
        </p:nvSpPr>
        <p:spPr>
          <a:xfrm>
            <a:off x="4414890" y="279308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19" name="Freeform 19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0" name="Freeform 20"/>
          <p:cNvSpPr/>
          <p:nvPr/>
        </p:nvSpPr>
        <p:spPr>
          <a:xfrm>
            <a:off x="4429853" y="294272"/>
            <a:ext cx="14963" cy="14963"/>
          </a:xfrm>
          <a:custGeom>
            <a:avLst/>
            <a:gdLst>
              <a:gd name="connsiteX0" fmla="*/ 0 w 18288"/>
              <a:gd name="connsiteY0" fmla="*/ 18288 h 18288"/>
              <a:gd name="connsiteX1" fmla="*/ 18288 w 18288"/>
              <a:gd name="connsiteY1" fmla="*/ 18288 h 18288"/>
              <a:gd name="connsiteX2" fmla="*/ 18288 w 18288"/>
              <a:gd name="connsiteY2" fmla="*/ 0 h 18288"/>
              <a:gd name="connsiteX3" fmla="*/ 0 w 18288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18288">
                <a:moveTo>
                  <a:pt x="0" y="18288"/>
                </a:moveTo>
                <a:lnTo>
                  <a:pt x="18288" y="18288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1" name="Freeform 21"/>
          <p:cNvSpPr/>
          <p:nvPr/>
        </p:nvSpPr>
        <p:spPr>
          <a:xfrm>
            <a:off x="4444816" y="24938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2" name="Freeform 22"/>
          <p:cNvSpPr/>
          <p:nvPr/>
        </p:nvSpPr>
        <p:spPr>
          <a:xfrm>
            <a:off x="4444816" y="279308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3" name="Freeform 23"/>
          <p:cNvSpPr/>
          <p:nvPr/>
        </p:nvSpPr>
        <p:spPr>
          <a:xfrm>
            <a:off x="4444816" y="294272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4" name="Freeform 24"/>
          <p:cNvSpPr/>
          <p:nvPr/>
        </p:nvSpPr>
        <p:spPr>
          <a:xfrm>
            <a:off x="10232760" y="249382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5" name="Freeform 25"/>
          <p:cNvSpPr/>
          <p:nvPr/>
        </p:nvSpPr>
        <p:spPr>
          <a:xfrm>
            <a:off x="10187871" y="249381"/>
            <a:ext cx="59851" cy="29926"/>
          </a:xfrm>
          <a:custGeom>
            <a:avLst/>
            <a:gdLst>
              <a:gd name="connsiteX0" fmla="*/ 0 w 73151"/>
              <a:gd name="connsiteY0" fmla="*/ 36576 h 36576"/>
              <a:gd name="connsiteX1" fmla="*/ 73151 w 73151"/>
              <a:gd name="connsiteY1" fmla="*/ 36576 h 36576"/>
              <a:gd name="connsiteX2" fmla="*/ 73151 w 73151"/>
              <a:gd name="connsiteY2" fmla="*/ 0 h 36576"/>
              <a:gd name="connsiteX3" fmla="*/ 0 w 73151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36576">
                <a:moveTo>
                  <a:pt x="0" y="36576"/>
                </a:moveTo>
                <a:lnTo>
                  <a:pt x="73151" y="36576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6" name="Freeform 26"/>
          <p:cNvSpPr/>
          <p:nvPr/>
        </p:nvSpPr>
        <p:spPr>
          <a:xfrm>
            <a:off x="10217798" y="279307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7" name="Freeform 27"/>
          <p:cNvSpPr/>
          <p:nvPr/>
        </p:nvSpPr>
        <p:spPr>
          <a:xfrm>
            <a:off x="10187871" y="279308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8" name="Freeform 28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29" name="Freeform 29"/>
          <p:cNvSpPr/>
          <p:nvPr/>
        </p:nvSpPr>
        <p:spPr>
          <a:xfrm>
            <a:off x="10187870" y="294272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0" name="Freeform 30"/>
          <p:cNvSpPr/>
          <p:nvPr/>
        </p:nvSpPr>
        <p:spPr>
          <a:xfrm>
            <a:off x="4384963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1" name="Freeform 31"/>
          <p:cNvSpPr/>
          <p:nvPr/>
        </p:nvSpPr>
        <p:spPr>
          <a:xfrm>
            <a:off x="4414891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2" name="Freeform 32"/>
          <p:cNvSpPr/>
          <p:nvPr/>
        </p:nvSpPr>
        <p:spPr>
          <a:xfrm>
            <a:off x="4429853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3" name="Freeform 33"/>
          <p:cNvSpPr/>
          <p:nvPr/>
        </p:nvSpPr>
        <p:spPr>
          <a:xfrm>
            <a:off x="10232760" y="309192"/>
            <a:ext cx="14962" cy="7613419"/>
          </a:xfrm>
          <a:custGeom>
            <a:avLst/>
            <a:gdLst>
              <a:gd name="connsiteX0" fmla="*/ 0 w 18287"/>
              <a:gd name="connsiteY0" fmla="*/ 9305290 h 9305290"/>
              <a:gd name="connsiteX1" fmla="*/ 18287 w 18287"/>
              <a:gd name="connsiteY1" fmla="*/ 9305290 h 9305290"/>
              <a:gd name="connsiteX2" fmla="*/ 18287 w 18287"/>
              <a:gd name="connsiteY2" fmla="*/ 0 h 9305290"/>
              <a:gd name="connsiteX3" fmla="*/ 0 w 18287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9305290">
                <a:moveTo>
                  <a:pt x="0" y="9305290"/>
                </a:moveTo>
                <a:lnTo>
                  <a:pt x="18287" y="9305290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4" name="Freeform 34"/>
          <p:cNvSpPr/>
          <p:nvPr/>
        </p:nvSpPr>
        <p:spPr>
          <a:xfrm>
            <a:off x="10217798" y="309192"/>
            <a:ext cx="14963" cy="7613419"/>
          </a:xfrm>
          <a:custGeom>
            <a:avLst/>
            <a:gdLst>
              <a:gd name="connsiteX0" fmla="*/ 0 w 18288"/>
              <a:gd name="connsiteY0" fmla="*/ 9305290 h 9305290"/>
              <a:gd name="connsiteX1" fmla="*/ 18288 w 18288"/>
              <a:gd name="connsiteY1" fmla="*/ 9305290 h 9305290"/>
              <a:gd name="connsiteX2" fmla="*/ 18288 w 18288"/>
              <a:gd name="connsiteY2" fmla="*/ 0 h 9305290"/>
              <a:gd name="connsiteX3" fmla="*/ 0 w 18288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9305290">
                <a:moveTo>
                  <a:pt x="0" y="9305290"/>
                </a:moveTo>
                <a:lnTo>
                  <a:pt x="18288" y="9305290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5" name="Freeform 35"/>
          <p:cNvSpPr/>
          <p:nvPr/>
        </p:nvSpPr>
        <p:spPr>
          <a:xfrm>
            <a:off x="10187870" y="309192"/>
            <a:ext cx="29926" cy="7613419"/>
          </a:xfrm>
          <a:custGeom>
            <a:avLst/>
            <a:gdLst>
              <a:gd name="connsiteX0" fmla="*/ 0 w 36576"/>
              <a:gd name="connsiteY0" fmla="*/ 9305290 h 9305290"/>
              <a:gd name="connsiteX1" fmla="*/ 36576 w 36576"/>
              <a:gd name="connsiteY1" fmla="*/ 9305290 h 9305290"/>
              <a:gd name="connsiteX2" fmla="*/ 36576 w 36576"/>
              <a:gd name="connsiteY2" fmla="*/ 0 h 9305290"/>
              <a:gd name="connsiteX3" fmla="*/ 0 w 36576"/>
              <a:gd name="connsiteY3" fmla="*/ 0 h 930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9305290">
                <a:moveTo>
                  <a:pt x="0" y="9305290"/>
                </a:moveTo>
                <a:lnTo>
                  <a:pt x="36576" y="9305290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6" name="Freeform 36"/>
          <p:cNvSpPr/>
          <p:nvPr/>
        </p:nvSpPr>
        <p:spPr>
          <a:xfrm>
            <a:off x="4384963" y="7922611"/>
            <a:ext cx="29926" cy="59851"/>
          </a:xfrm>
          <a:custGeom>
            <a:avLst/>
            <a:gdLst>
              <a:gd name="connsiteX0" fmla="*/ 0 w 36576"/>
              <a:gd name="connsiteY0" fmla="*/ 73152 h 73152"/>
              <a:gd name="connsiteX1" fmla="*/ 36576 w 36576"/>
              <a:gd name="connsiteY1" fmla="*/ 73152 h 73152"/>
              <a:gd name="connsiteX2" fmla="*/ 36576 w 36576"/>
              <a:gd name="connsiteY2" fmla="*/ 0 h 73152"/>
              <a:gd name="connsiteX3" fmla="*/ 0 w 36576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73152">
                <a:moveTo>
                  <a:pt x="0" y="73152"/>
                </a:moveTo>
                <a:lnTo>
                  <a:pt x="36576" y="7315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7" name="Freeform 37"/>
          <p:cNvSpPr/>
          <p:nvPr/>
        </p:nvSpPr>
        <p:spPr>
          <a:xfrm>
            <a:off x="4384965" y="7967500"/>
            <a:ext cx="59851" cy="14963"/>
          </a:xfrm>
          <a:custGeom>
            <a:avLst/>
            <a:gdLst>
              <a:gd name="connsiteX0" fmla="*/ 0 w 73152"/>
              <a:gd name="connsiteY0" fmla="*/ 18288 h 18288"/>
              <a:gd name="connsiteX1" fmla="*/ 73152 w 73152"/>
              <a:gd name="connsiteY1" fmla="*/ 18288 h 18288"/>
              <a:gd name="connsiteX2" fmla="*/ 73152 w 73152"/>
              <a:gd name="connsiteY2" fmla="*/ 0 h 18288"/>
              <a:gd name="connsiteX3" fmla="*/ 0 w 73152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2" h="18288">
                <a:moveTo>
                  <a:pt x="0" y="18288"/>
                </a:moveTo>
                <a:lnTo>
                  <a:pt x="73152" y="18288"/>
                </a:lnTo>
                <a:lnTo>
                  <a:pt x="73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8" name="Freeform 38"/>
          <p:cNvSpPr/>
          <p:nvPr/>
        </p:nvSpPr>
        <p:spPr>
          <a:xfrm>
            <a:off x="4414891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39" name="Freeform 39"/>
          <p:cNvSpPr/>
          <p:nvPr/>
        </p:nvSpPr>
        <p:spPr>
          <a:xfrm>
            <a:off x="4414890" y="7952537"/>
            <a:ext cx="29926" cy="14963"/>
          </a:xfrm>
          <a:custGeom>
            <a:avLst/>
            <a:gdLst>
              <a:gd name="connsiteX0" fmla="*/ 0 w 36576"/>
              <a:gd name="connsiteY0" fmla="*/ 18288 h 18288"/>
              <a:gd name="connsiteX1" fmla="*/ 36576 w 36576"/>
              <a:gd name="connsiteY1" fmla="*/ 18288 h 18288"/>
              <a:gd name="connsiteX2" fmla="*/ 36576 w 36576"/>
              <a:gd name="connsiteY2" fmla="*/ 0 h 18288"/>
              <a:gd name="connsiteX3" fmla="*/ 0 w 36576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18288">
                <a:moveTo>
                  <a:pt x="0" y="18288"/>
                </a:moveTo>
                <a:lnTo>
                  <a:pt x="36576" y="18288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0" name="Freeform 40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1" name="Freeform 41"/>
          <p:cNvSpPr/>
          <p:nvPr/>
        </p:nvSpPr>
        <p:spPr>
          <a:xfrm>
            <a:off x="4429853" y="7922611"/>
            <a:ext cx="14963" cy="29926"/>
          </a:xfrm>
          <a:custGeom>
            <a:avLst/>
            <a:gdLst>
              <a:gd name="connsiteX0" fmla="*/ 0 w 18288"/>
              <a:gd name="connsiteY0" fmla="*/ 36576 h 36576"/>
              <a:gd name="connsiteX1" fmla="*/ 18288 w 18288"/>
              <a:gd name="connsiteY1" fmla="*/ 36576 h 36576"/>
              <a:gd name="connsiteX2" fmla="*/ 18288 w 18288"/>
              <a:gd name="connsiteY2" fmla="*/ 0 h 36576"/>
              <a:gd name="connsiteX3" fmla="*/ 0 w 18288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36576">
                <a:moveTo>
                  <a:pt x="0" y="36576"/>
                </a:moveTo>
                <a:lnTo>
                  <a:pt x="18288" y="36576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2" name="Freeform 42"/>
          <p:cNvSpPr/>
          <p:nvPr/>
        </p:nvSpPr>
        <p:spPr>
          <a:xfrm>
            <a:off x="4444816" y="7967500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3" name="Freeform 43"/>
          <p:cNvSpPr/>
          <p:nvPr/>
        </p:nvSpPr>
        <p:spPr>
          <a:xfrm>
            <a:off x="4444816" y="7952537"/>
            <a:ext cx="5743056" cy="14963"/>
          </a:xfrm>
          <a:custGeom>
            <a:avLst/>
            <a:gdLst>
              <a:gd name="connsiteX0" fmla="*/ 0 w 7019290"/>
              <a:gd name="connsiteY0" fmla="*/ 18288 h 18288"/>
              <a:gd name="connsiteX1" fmla="*/ 7019290 w 7019290"/>
              <a:gd name="connsiteY1" fmla="*/ 18288 h 18288"/>
              <a:gd name="connsiteX2" fmla="*/ 7019290 w 7019290"/>
              <a:gd name="connsiteY2" fmla="*/ 0 h 18288"/>
              <a:gd name="connsiteX3" fmla="*/ 0 w 7019290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18288">
                <a:moveTo>
                  <a:pt x="0" y="18288"/>
                </a:moveTo>
                <a:lnTo>
                  <a:pt x="7019290" y="18288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4" name="Freeform 44"/>
          <p:cNvSpPr/>
          <p:nvPr/>
        </p:nvSpPr>
        <p:spPr>
          <a:xfrm>
            <a:off x="4444816" y="7922611"/>
            <a:ext cx="5743056" cy="29926"/>
          </a:xfrm>
          <a:custGeom>
            <a:avLst/>
            <a:gdLst>
              <a:gd name="connsiteX0" fmla="*/ 0 w 7019290"/>
              <a:gd name="connsiteY0" fmla="*/ 36576 h 36576"/>
              <a:gd name="connsiteX1" fmla="*/ 7019290 w 7019290"/>
              <a:gd name="connsiteY1" fmla="*/ 36576 h 36576"/>
              <a:gd name="connsiteX2" fmla="*/ 7019290 w 7019290"/>
              <a:gd name="connsiteY2" fmla="*/ 0 h 36576"/>
              <a:gd name="connsiteX3" fmla="*/ 0 w 7019290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19290" h="36576">
                <a:moveTo>
                  <a:pt x="0" y="36576"/>
                </a:moveTo>
                <a:lnTo>
                  <a:pt x="7019290" y="36576"/>
                </a:lnTo>
                <a:lnTo>
                  <a:pt x="701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5" name="Freeform 45"/>
          <p:cNvSpPr/>
          <p:nvPr/>
        </p:nvSpPr>
        <p:spPr>
          <a:xfrm>
            <a:off x="10232760" y="7922611"/>
            <a:ext cx="14962" cy="59851"/>
          </a:xfrm>
          <a:custGeom>
            <a:avLst/>
            <a:gdLst>
              <a:gd name="connsiteX0" fmla="*/ 0 w 18287"/>
              <a:gd name="connsiteY0" fmla="*/ 73152 h 73152"/>
              <a:gd name="connsiteX1" fmla="*/ 18287 w 18287"/>
              <a:gd name="connsiteY1" fmla="*/ 73152 h 73152"/>
              <a:gd name="connsiteX2" fmla="*/ 18287 w 18287"/>
              <a:gd name="connsiteY2" fmla="*/ 0 h 73152"/>
              <a:gd name="connsiteX3" fmla="*/ 0 w 18287"/>
              <a:gd name="connsiteY3" fmla="*/ 0 h 73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7" h="73152">
                <a:moveTo>
                  <a:pt x="0" y="73152"/>
                </a:moveTo>
                <a:lnTo>
                  <a:pt x="18287" y="73152"/>
                </a:lnTo>
                <a:lnTo>
                  <a:pt x="18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6" name="Freeform 46"/>
          <p:cNvSpPr/>
          <p:nvPr/>
        </p:nvSpPr>
        <p:spPr>
          <a:xfrm>
            <a:off x="10187871" y="7967500"/>
            <a:ext cx="59851" cy="14963"/>
          </a:xfrm>
          <a:custGeom>
            <a:avLst/>
            <a:gdLst>
              <a:gd name="connsiteX0" fmla="*/ 0 w 73151"/>
              <a:gd name="connsiteY0" fmla="*/ 18288 h 18288"/>
              <a:gd name="connsiteX1" fmla="*/ 73151 w 73151"/>
              <a:gd name="connsiteY1" fmla="*/ 18288 h 18288"/>
              <a:gd name="connsiteX2" fmla="*/ 73151 w 73151"/>
              <a:gd name="connsiteY2" fmla="*/ 0 h 18288"/>
              <a:gd name="connsiteX3" fmla="*/ 0 w 73151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151" h="18288">
                <a:moveTo>
                  <a:pt x="0" y="18288"/>
                </a:moveTo>
                <a:lnTo>
                  <a:pt x="73151" y="1828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7" name="Freeform 47"/>
          <p:cNvSpPr/>
          <p:nvPr/>
        </p:nvSpPr>
        <p:spPr>
          <a:xfrm>
            <a:off x="10217798" y="7922612"/>
            <a:ext cx="14963" cy="44888"/>
          </a:xfrm>
          <a:custGeom>
            <a:avLst/>
            <a:gdLst>
              <a:gd name="connsiteX0" fmla="*/ 0 w 18288"/>
              <a:gd name="connsiteY0" fmla="*/ 54864 h 54864"/>
              <a:gd name="connsiteX1" fmla="*/ 18288 w 18288"/>
              <a:gd name="connsiteY1" fmla="*/ 54864 h 54864"/>
              <a:gd name="connsiteX2" fmla="*/ 18288 w 18288"/>
              <a:gd name="connsiteY2" fmla="*/ 0 h 54864"/>
              <a:gd name="connsiteX3" fmla="*/ 0 w 18288"/>
              <a:gd name="connsiteY3" fmla="*/ 0 h 5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" h="54864">
                <a:moveTo>
                  <a:pt x="0" y="54864"/>
                </a:moveTo>
                <a:lnTo>
                  <a:pt x="18288" y="54864"/>
                </a:lnTo>
                <a:lnTo>
                  <a:pt x="18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8" name="Freeform 48"/>
          <p:cNvSpPr/>
          <p:nvPr/>
        </p:nvSpPr>
        <p:spPr>
          <a:xfrm>
            <a:off x="10187871" y="7952537"/>
            <a:ext cx="44888" cy="14963"/>
          </a:xfrm>
          <a:custGeom>
            <a:avLst/>
            <a:gdLst>
              <a:gd name="connsiteX0" fmla="*/ 0 w 54864"/>
              <a:gd name="connsiteY0" fmla="*/ 18288 h 18288"/>
              <a:gd name="connsiteX1" fmla="*/ 54864 w 54864"/>
              <a:gd name="connsiteY1" fmla="*/ 18288 h 18288"/>
              <a:gd name="connsiteX2" fmla="*/ 54864 w 54864"/>
              <a:gd name="connsiteY2" fmla="*/ 0 h 18288"/>
              <a:gd name="connsiteX3" fmla="*/ 0 w 54864"/>
              <a:gd name="connsiteY3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4864" h="18288">
                <a:moveTo>
                  <a:pt x="0" y="18288"/>
                </a:moveTo>
                <a:lnTo>
                  <a:pt x="54864" y="18288"/>
                </a:lnTo>
                <a:lnTo>
                  <a:pt x="54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49" name="Freeform 49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  <p:sp>
        <p:nvSpPr>
          <p:cNvPr id="50" name="Freeform 50"/>
          <p:cNvSpPr/>
          <p:nvPr/>
        </p:nvSpPr>
        <p:spPr>
          <a:xfrm>
            <a:off x="10187870" y="7922611"/>
            <a:ext cx="29926" cy="29926"/>
          </a:xfrm>
          <a:custGeom>
            <a:avLst/>
            <a:gdLst>
              <a:gd name="connsiteX0" fmla="*/ 0 w 36576"/>
              <a:gd name="connsiteY0" fmla="*/ 36576 h 36576"/>
              <a:gd name="connsiteX1" fmla="*/ 36576 w 36576"/>
              <a:gd name="connsiteY1" fmla="*/ 36576 h 36576"/>
              <a:gd name="connsiteX2" fmla="*/ 36576 w 36576"/>
              <a:gd name="connsiteY2" fmla="*/ 0 h 36576"/>
              <a:gd name="connsiteX3" fmla="*/ 0 w 36576"/>
              <a:gd name="connsiteY3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576" h="36576">
                <a:moveTo>
                  <a:pt x="0" y="36576"/>
                </a:moveTo>
                <a:lnTo>
                  <a:pt x="36576" y="36576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72"/>
          </a:p>
        </p:txBody>
      </p:sp>
    </p:spTree>
    <p:extLst>
      <p:ext uri="{BB962C8B-B14F-4D97-AF65-F5344CB8AC3E}">
        <p14:creationId xmlns:p14="http://schemas.microsoft.com/office/powerpoint/2010/main" val="308510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1490217"/>
            <a:ext cx="528828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50" dirty="0">
                <a:solidFill>
                  <a:srgbClr val="402F11"/>
                </a:solidFill>
              </a:rPr>
              <a:t>Thank </a:t>
            </a:r>
            <a:r>
              <a:rPr sz="6550" spc="-20" dirty="0">
                <a:solidFill>
                  <a:srgbClr val="402F11"/>
                </a:solidFill>
              </a:rPr>
              <a:t>You!</a:t>
            </a:r>
            <a:endParaRPr sz="6550"/>
          </a:p>
        </p:txBody>
      </p:sp>
      <p:sp>
        <p:nvSpPr>
          <p:cNvPr id="3" name="object 3"/>
          <p:cNvSpPr txBox="1"/>
          <p:nvPr/>
        </p:nvSpPr>
        <p:spPr>
          <a:xfrm>
            <a:off x="741680" y="7022388"/>
            <a:ext cx="707770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We</a:t>
            </a:r>
            <a:r>
              <a:rPr sz="1600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are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eager</a:t>
            </a:r>
            <a:r>
              <a:rPr sz="1600" spc="-3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discuss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how</a:t>
            </a:r>
            <a:r>
              <a:rPr sz="1600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your</a:t>
            </a:r>
            <a:r>
              <a:rPr sz="1600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partnership</a:t>
            </a:r>
            <a:r>
              <a:rPr sz="1600" spc="-4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can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help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us</a:t>
            </a:r>
            <a:r>
              <a:rPr sz="1600" spc="-4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create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truly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unforgettable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cinematic</a:t>
            </a:r>
            <a:r>
              <a:rPr sz="1600" spc="-5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cultural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experience.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8714" y="7863027"/>
            <a:ext cx="1916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0" spc="-145" dirty="0">
                <a:solidFill>
                  <a:srgbClr val="402F11"/>
                </a:solidFill>
                <a:latin typeface="Lithos Pro Extra Light"/>
                <a:cs typeface="Lithos Pro Extra Light"/>
              </a:rPr>
              <a:t>All</a:t>
            </a:r>
            <a:r>
              <a:rPr sz="1050" b="0" spc="-4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 </a:t>
            </a:r>
            <a:r>
              <a:rPr sz="1050" b="0" spc="-10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Rights</a:t>
            </a:r>
            <a:r>
              <a:rPr sz="1050" b="0" spc="-5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 </a:t>
            </a:r>
            <a:r>
              <a:rPr sz="1050" b="0" spc="-65" dirty="0">
                <a:solidFill>
                  <a:srgbClr val="402F11"/>
                </a:solidFill>
                <a:latin typeface="Lithos Pro Extra Light"/>
                <a:cs typeface="Lithos Pro Extra Light"/>
              </a:rPr>
              <a:t>Reserved</a:t>
            </a:r>
            <a:r>
              <a:rPr sz="1050" b="0" spc="-3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 </a:t>
            </a:r>
            <a:r>
              <a:rPr sz="1050" b="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KIFF</a:t>
            </a:r>
            <a:r>
              <a:rPr sz="1050" b="0" spc="-15" dirty="0">
                <a:solidFill>
                  <a:srgbClr val="402F11"/>
                </a:solidFill>
                <a:latin typeface="Lithos Pro Extra Light"/>
                <a:cs typeface="Lithos Pro Extra Light"/>
              </a:rPr>
              <a:t> </a:t>
            </a:r>
            <a:r>
              <a:rPr sz="1050" b="0" spc="-90" dirty="0">
                <a:solidFill>
                  <a:srgbClr val="402F11"/>
                </a:solidFill>
                <a:latin typeface="Lithos Pro Extra Light"/>
                <a:cs typeface="Lithos Pro Extra Light"/>
              </a:rPr>
              <a:t>2025</a:t>
            </a:r>
            <a:endParaRPr sz="1050">
              <a:latin typeface="Lithos Pro Extra Light"/>
              <a:cs typeface="Lithos Pro Extra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5101" y="499744"/>
            <a:ext cx="3653154" cy="947419"/>
            <a:chOff x="785101" y="499744"/>
            <a:chExt cx="3653154" cy="947419"/>
          </a:xfrm>
        </p:grpSpPr>
        <p:sp>
          <p:nvSpPr>
            <p:cNvPr id="6" name="object 6"/>
            <p:cNvSpPr/>
            <p:nvPr/>
          </p:nvSpPr>
          <p:spPr>
            <a:xfrm>
              <a:off x="785101" y="499744"/>
              <a:ext cx="3653154" cy="947419"/>
            </a:xfrm>
            <a:custGeom>
              <a:avLst/>
              <a:gdLst/>
              <a:ahLst/>
              <a:cxnLst/>
              <a:rect l="l" t="t" r="r" b="b"/>
              <a:pathLst>
                <a:path w="3653154" h="947419">
                  <a:moveTo>
                    <a:pt x="3369449" y="0"/>
                  </a:moveTo>
                  <a:lnTo>
                    <a:pt x="283133" y="0"/>
                  </a:lnTo>
                  <a:lnTo>
                    <a:pt x="237206" y="3705"/>
                  </a:lnTo>
                  <a:lnTo>
                    <a:pt x="193639" y="14433"/>
                  </a:lnTo>
                  <a:lnTo>
                    <a:pt x="153015" y="31601"/>
                  </a:lnTo>
                  <a:lnTo>
                    <a:pt x="115916" y="54628"/>
                  </a:lnTo>
                  <a:lnTo>
                    <a:pt x="82926" y="82930"/>
                  </a:lnTo>
                  <a:lnTo>
                    <a:pt x="54627" y="115927"/>
                  </a:lnTo>
                  <a:lnTo>
                    <a:pt x="31602" y="153036"/>
                  </a:lnTo>
                  <a:lnTo>
                    <a:pt x="14433" y="193673"/>
                  </a:lnTo>
                  <a:lnTo>
                    <a:pt x="3705" y="237259"/>
                  </a:lnTo>
                  <a:lnTo>
                    <a:pt x="0" y="283209"/>
                  </a:lnTo>
                  <a:lnTo>
                    <a:pt x="0" y="663955"/>
                  </a:lnTo>
                  <a:lnTo>
                    <a:pt x="3705" y="709872"/>
                  </a:lnTo>
                  <a:lnTo>
                    <a:pt x="14433" y="753430"/>
                  </a:lnTo>
                  <a:lnTo>
                    <a:pt x="31602" y="794046"/>
                  </a:lnTo>
                  <a:lnTo>
                    <a:pt x="54627" y="831138"/>
                  </a:lnTo>
                  <a:lnTo>
                    <a:pt x="82926" y="864123"/>
                  </a:lnTo>
                  <a:lnTo>
                    <a:pt x="115916" y="892418"/>
                  </a:lnTo>
                  <a:lnTo>
                    <a:pt x="153015" y="915440"/>
                  </a:lnTo>
                  <a:lnTo>
                    <a:pt x="193639" y="932606"/>
                  </a:lnTo>
                  <a:lnTo>
                    <a:pt x="237206" y="943333"/>
                  </a:lnTo>
                  <a:lnTo>
                    <a:pt x="283133" y="947038"/>
                  </a:lnTo>
                  <a:lnTo>
                    <a:pt x="3369449" y="947038"/>
                  </a:lnTo>
                  <a:lnTo>
                    <a:pt x="3415365" y="943333"/>
                  </a:lnTo>
                  <a:lnTo>
                    <a:pt x="3458923" y="932606"/>
                  </a:lnTo>
                  <a:lnTo>
                    <a:pt x="3499540" y="915440"/>
                  </a:lnTo>
                  <a:lnTo>
                    <a:pt x="3536632" y="892418"/>
                  </a:lnTo>
                  <a:lnTo>
                    <a:pt x="3569617" y="864123"/>
                  </a:lnTo>
                  <a:lnTo>
                    <a:pt x="3597912" y="831138"/>
                  </a:lnTo>
                  <a:lnTo>
                    <a:pt x="3620934" y="794046"/>
                  </a:lnTo>
                  <a:lnTo>
                    <a:pt x="3638100" y="753430"/>
                  </a:lnTo>
                  <a:lnTo>
                    <a:pt x="3648827" y="709872"/>
                  </a:lnTo>
                  <a:lnTo>
                    <a:pt x="3652532" y="663955"/>
                  </a:lnTo>
                  <a:lnTo>
                    <a:pt x="3652532" y="283209"/>
                  </a:lnTo>
                  <a:lnTo>
                    <a:pt x="3648827" y="237259"/>
                  </a:lnTo>
                  <a:lnTo>
                    <a:pt x="3638100" y="193673"/>
                  </a:lnTo>
                  <a:lnTo>
                    <a:pt x="3620934" y="153036"/>
                  </a:lnTo>
                  <a:lnTo>
                    <a:pt x="3597912" y="115927"/>
                  </a:lnTo>
                  <a:lnTo>
                    <a:pt x="3569617" y="82931"/>
                  </a:lnTo>
                  <a:lnTo>
                    <a:pt x="3536632" y="54628"/>
                  </a:lnTo>
                  <a:lnTo>
                    <a:pt x="3499540" y="31601"/>
                  </a:lnTo>
                  <a:lnTo>
                    <a:pt x="3458923" y="14433"/>
                  </a:lnTo>
                  <a:lnTo>
                    <a:pt x="3415365" y="3705"/>
                  </a:lnTo>
                  <a:lnTo>
                    <a:pt x="3369449" y="0"/>
                  </a:lnTo>
                  <a:close/>
                </a:path>
              </a:pathLst>
            </a:custGeom>
            <a:solidFill>
              <a:srgbClr val="616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03" y="526046"/>
              <a:ext cx="1770888" cy="75830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9680" y="-1"/>
            <a:ext cx="5760720" cy="82295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66406" y="4996560"/>
            <a:ext cx="3493135" cy="1690370"/>
            <a:chOff x="766406" y="4996560"/>
            <a:chExt cx="3493135" cy="1690370"/>
          </a:xfrm>
        </p:grpSpPr>
        <p:sp>
          <p:nvSpPr>
            <p:cNvPr id="10" name="object 10"/>
            <p:cNvSpPr/>
            <p:nvPr/>
          </p:nvSpPr>
          <p:spPr>
            <a:xfrm>
              <a:off x="777836" y="5007990"/>
              <a:ext cx="3470275" cy="828675"/>
            </a:xfrm>
            <a:custGeom>
              <a:avLst/>
              <a:gdLst/>
              <a:ahLst/>
              <a:cxnLst/>
              <a:rect l="l" t="t" r="r" b="b"/>
              <a:pathLst>
                <a:path w="3470275" h="828675">
                  <a:moveTo>
                    <a:pt x="3318802" y="0"/>
                  </a:moveTo>
                  <a:lnTo>
                    <a:pt x="150901" y="0"/>
                  </a:lnTo>
                  <a:lnTo>
                    <a:pt x="103206" y="7694"/>
                  </a:lnTo>
                  <a:lnTo>
                    <a:pt x="61782" y="29122"/>
                  </a:lnTo>
                  <a:lnTo>
                    <a:pt x="29116" y="61804"/>
                  </a:lnTo>
                  <a:lnTo>
                    <a:pt x="7693" y="103258"/>
                  </a:lnTo>
                  <a:lnTo>
                    <a:pt x="0" y="151002"/>
                  </a:lnTo>
                  <a:lnTo>
                    <a:pt x="0" y="677417"/>
                  </a:lnTo>
                  <a:lnTo>
                    <a:pt x="7693" y="725149"/>
                  </a:lnTo>
                  <a:lnTo>
                    <a:pt x="29116" y="766571"/>
                  </a:lnTo>
                  <a:lnTo>
                    <a:pt x="61782" y="799216"/>
                  </a:lnTo>
                  <a:lnTo>
                    <a:pt x="103206" y="820613"/>
                  </a:lnTo>
                  <a:lnTo>
                    <a:pt x="150901" y="828293"/>
                  </a:lnTo>
                  <a:lnTo>
                    <a:pt x="3318802" y="828293"/>
                  </a:lnTo>
                  <a:lnTo>
                    <a:pt x="3366485" y="820613"/>
                  </a:lnTo>
                  <a:lnTo>
                    <a:pt x="3407901" y="799216"/>
                  </a:lnTo>
                  <a:lnTo>
                    <a:pt x="3440563" y="766571"/>
                  </a:lnTo>
                  <a:lnTo>
                    <a:pt x="3461984" y="725149"/>
                  </a:lnTo>
                  <a:lnTo>
                    <a:pt x="3469678" y="677417"/>
                  </a:lnTo>
                  <a:lnTo>
                    <a:pt x="3469678" y="151002"/>
                  </a:lnTo>
                  <a:lnTo>
                    <a:pt x="3461984" y="103258"/>
                  </a:lnTo>
                  <a:lnTo>
                    <a:pt x="3440563" y="61804"/>
                  </a:lnTo>
                  <a:lnTo>
                    <a:pt x="3407901" y="29122"/>
                  </a:lnTo>
                  <a:lnTo>
                    <a:pt x="3366485" y="7694"/>
                  </a:lnTo>
                  <a:lnTo>
                    <a:pt x="331880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836" y="5007990"/>
              <a:ext cx="3470275" cy="828675"/>
            </a:xfrm>
            <a:custGeom>
              <a:avLst/>
              <a:gdLst/>
              <a:ahLst/>
              <a:cxnLst/>
              <a:rect l="l" t="t" r="r" b="b"/>
              <a:pathLst>
                <a:path w="3470275" h="828675">
                  <a:moveTo>
                    <a:pt x="0" y="151002"/>
                  </a:moveTo>
                  <a:lnTo>
                    <a:pt x="7693" y="103258"/>
                  </a:lnTo>
                  <a:lnTo>
                    <a:pt x="29116" y="61804"/>
                  </a:lnTo>
                  <a:lnTo>
                    <a:pt x="61782" y="29122"/>
                  </a:lnTo>
                  <a:lnTo>
                    <a:pt x="103206" y="7694"/>
                  </a:lnTo>
                  <a:lnTo>
                    <a:pt x="150901" y="0"/>
                  </a:lnTo>
                  <a:lnTo>
                    <a:pt x="3318802" y="0"/>
                  </a:lnTo>
                  <a:lnTo>
                    <a:pt x="3366485" y="7694"/>
                  </a:lnTo>
                  <a:lnTo>
                    <a:pt x="3407901" y="29122"/>
                  </a:lnTo>
                  <a:lnTo>
                    <a:pt x="3440563" y="61804"/>
                  </a:lnTo>
                  <a:lnTo>
                    <a:pt x="3461984" y="103258"/>
                  </a:lnTo>
                  <a:lnTo>
                    <a:pt x="3469678" y="151002"/>
                  </a:lnTo>
                  <a:lnTo>
                    <a:pt x="3469678" y="677417"/>
                  </a:lnTo>
                  <a:lnTo>
                    <a:pt x="3461984" y="725149"/>
                  </a:lnTo>
                  <a:lnTo>
                    <a:pt x="3440563" y="766571"/>
                  </a:lnTo>
                  <a:lnTo>
                    <a:pt x="3407901" y="799216"/>
                  </a:lnTo>
                  <a:lnTo>
                    <a:pt x="3366485" y="820613"/>
                  </a:lnTo>
                  <a:lnTo>
                    <a:pt x="3318802" y="828293"/>
                  </a:lnTo>
                  <a:lnTo>
                    <a:pt x="150901" y="828293"/>
                  </a:lnTo>
                  <a:lnTo>
                    <a:pt x="103206" y="820613"/>
                  </a:lnTo>
                  <a:lnTo>
                    <a:pt x="61782" y="799216"/>
                  </a:lnTo>
                  <a:lnTo>
                    <a:pt x="29116" y="766571"/>
                  </a:lnTo>
                  <a:lnTo>
                    <a:pt x="7693" y="725149"/>
                  </a:lnTo>
                  <a:lnTo>
                    <a:pt x="0" y="677417"/>
                  </a:lnTo>
                  <a:lnTo>
                    <a:pt x="0" y="151002"/>
                  </a:lnTo>
                  <a:close/>
                </a:path>
              </a:pathLst>
            </a:custGeom>
            <a:ln w="22859">
              <a:solidFill>
                <a:srgbClr val="616C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836" y="5869177"/>
              <a:ext cx="3470275" cy="806450"/>
            </a:xfrm>
            <a:custGeom>
              <a:avLst/>
              <a:gdLst/>
              <a:ahLst/>
              <a:cxnLst/>
              <a:rect l="l" t="t" r="r" b="b"/>
              <a:pathLst>
                <a:path w="3470275" h="806450">
                  <a:moveTo>
                    <a:pt x="3322866" y="0"/>
                  </a:moveTo>
                  <a:lnTo>
                    <a:pt x="146837" y="0"/>
                  </a:lnTo>
                  <a:lnTo>
                    <a:pt x="100427" y="7477"/>
                  </a:lnTo>
                  <a:lnTo>
                    <a:pt x="60119" y="28305"/>
                  </a:lnTo>
                  <a:lnTo>
                    <a:pt x="28332" y="60076"/>
                  </a:lnTo>
                  <a:lnTo>
                    <a:pt x="7486" y="100380"/>
                  </a:lnTo>
                  <a:lnTo>
                    <a:pt x="0" y="146812"/>
                  </a:lnTo>
                  <a:lnTo>
                    <a:pt x="0" y="659130"/>
                  </a:lnTo>
                  <a:lnTo>
                    <a:pt x="7486" y="705512"/>
                  </a:lnTo>
                  <a:lnTo>
                    <a:pt x="28332" y="745811"/>
                  </a:lnTo>
                  <a:lnTo>
                    <a:pt x="60119" y="777599"/>
                  </a:lnTo>
                  <a:lnTo>
                    <a:pt x="100427" y="798452"/>
                  </a:lnTo>
                  <a:lnTo>
                    <a:pt x="146837" y="805942"/>
                  </a:lnTo>
                  <a:lnTo>
                    <a:pt x="3322866" y="805942"/>
                  </a:lnTo>
                  <a:lnTo>
                    <a:pt x="3369297" y="798452"/>
                  </a:lnTo>
                  <a:lnTo>
                    <a:pt x="3409602" y="777599"/>
                  </a:lnTo>
                  <a:lnTo>
                    <a:pt x="3441372" y="745811"/>
                  </a:lnTo>
                  <a:lnTo>
                    <a:pt x="3462200" y="705512"/>
                  </a:lnTo>
                  <a:lnTo>
                    <a:pt x="3469678" y="659130"/>
                  </a:lnTo>
                  <a:lnTo>
                    <a:pt x="3469678" y="146812"/>
                  </a:lnTo>
                  <a:lnTo>
                    <a:pt x="3462200" y="100380"/>
                  </a:lnTo>
                  <a:lnTo>
                    <a:pt x="3441372" y="60076"/>
                  </a:lnTo>
                  <a:lnTo>
                    <a:pt x="3409602" y="28305"/>
                  </a:lnTo>
                  <a:lnTo>
                    <a:pt x="3369297" y="7477"/>
                  </a:lnTo>
                  <a:lnTo>
                    <a:pt x="33228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836" y="5869177"/>
              <a:ext cx="3470275" cy="806450"/>
            </a:xfrm>
            <a:custGeom>
              <a:avLst/>
              <a:gdLst/>
              <a:ahLst/>
              <a:cxnLst/>
              <a:rect l="l" t="t" r="r" b="b"/>
              <a:pathLst>
                <a:path w="3470275" h="806450">
                  <a:moveTo>
                    <a:pt x="0" y="146812"/>
                  </a:moveTo>
                  <a:lnTo>
                    <a:pt x="7486" y="100380"/>
                  </a:lnTo>
                  <a:lnTo>
                    <a:pt x="28332" y="60076"/>
                  </a:lnTo>
                  <a:lnTo>
                    <a:pt x="60119" y="28305"/>
                  </a:lnTo>
                  <a:lnTo>
                    <a:pt x="100427" y="7477"/>
                  </a:lnTo>
                  <a:lnTo>
                    <a:pt x="146837" y="0"/>
                  </a:lnTo>
                  <a:lnTo>
                    <a:pt x="3322866" y="0"/>
                  </a:lnTo>
                  <a:lnTo>
                    <a:pt x="3369297" y="7477"/>
                  </a:lnTo>
                  <a:lnTo>
                    <a:pt x="3409602" y="28305"/>
                  </a:lnTo>
                  <a:lnTo>
                    <a:pt x="3441372" y="60076"/>
                  </a:lnTo>
                  <a:lnTo>
                    <a:pt x="3462200" y="100380"/>
                  </a:lnTo>
                  <a:lnTo>
                    <a:pt x="3469678" y="146812"/>
                  </a:lnTo>
                  <a:lnTo>
                    <a:pt x="3469678" y="659130"/>
                  </a:lnTo>
                  <a:lnTo>
                    <a:pt x="3462200" y="705512"/>
                  </a:lnTo>
                  <a:lnTo>
                    <a:pt x="3441372" y="745811"/>
                  </a:lnTo>
                  <a:lnTo>
                    <a:pt x="3409602" y="777599"/>
                  </a:lnTo>
                  <a:lnTo>
                    <a:pt x="3369297" y="798452"/>
                  </a:lnTo>
                  <a:lnTo>
                    <a:pt x="3322866" y="805942"/>
                  </a:lnTo>
                  <a:lnTo>
                    <a:pt x="146837" y="805942"/>
                  </a:lnTo>
                  <a:lnTo>
                    <a:pt x="100427" y="798452"/>
                  </a:lnTo>
                  <a:lnTo>
                    <a:pt x="60119" y="777599"/>
                  </a:lnTo>
                  <a:lnTo>
                    <a:pt x="28332" y="745811"/>
                  </a:lnTo>
                  <a:lnTo>
                    <a:pt x="7486" y="705512"/>
                  </a:lnTo>
                  <a:lnTo>
                    <a:pt x="0" y="659130"/>
                  </a:lnTo>
                  <a:lnTo>
                    <a:pt x="0" y="146812"/>
                  </a:lnTo>
                  <a:close/>
                </a:path>
              </a:pathLst>
            </a:custGeom>
            <a:ln w="22860">
              <a:solidFill>
                <a:srgbClr val="616C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430776" y="4996560"/>
            <a:ext cx="3514090" cy="1690370"/>
            <a:chOff x="4430776" y="4996560"/>
            <a:chExt cx="3514090" cy="1690370"/>
          </a:xfrm>
        </p:grpSpPr>
        <p:sp>
          <p:nvSpPr>
            <p:cNvPr id="15" name="object 15"/>
            <p:cNvSpPr/>
            <p:nvPr/>
          </p:nvSpPr>
          <p:spPr>
            <a:xfrm>
              <a:off x="4442206" y="5921501"/>
              <a:ext cx="3491229" cy="753745"/>
            </a:xfrm>
            <a:custGeom>
              <a:avLst/>
              <a:gdLst/>
              <a:ahLst/>
              <a:cxnLst/>
              <a:rect l="l" t="t" r="r" b="b"/>
              <a:pathLst>
                <a:path w="3491229" h="753745">
                  <a:moveTo>
                    <a:pt x="3353943" y="0"/>
                  </a:moveTo>
                  <a:lnTo>
                    <a:pt x="137287" y="0"/>
                  </a:lnTo>
                  <a:lnTo>
                    <a:pt x="93894" y="6999"/>
                  </a:lnTo>
                  <a:lnTo>
                    <a:pt x="56208" y="26489"/>
                  </a:lnTo>
                  <a:lnTo>
                    <a:pt x="26489" y="56208"/>
                  </a:lnTo>
                  <a:lnTo>
                    <a:pt x="6999" y="93894"/>
                  </a:lnTo>
                  <a:lnTo>
                    <a:pt x="0" y="137287"/>
                  </a:lnTo>
                  <a:lnTo>
                    <a:pt x="0" y="616331"/>
                  </a:lnTo>
                  <a:lnTo>
                    <a:pt x="6999" y="659723"/>
                  </a:lnTo>
                  <a:lnTo>
                    <a:pt x="26489" y="697409"/>
                  </a:lnTo>
                  <a:lnTo>
                    <a:pt x="56208" y="727128"/>
                  </a:lnTo>
                  <a:lnTo>
                    <a:pt x="93894" y="746618"/>
                  </a:lnTo>
                  <a:lnTo>
                    <a:pt x="137287" y="753618"/>
                  </a:lnTo>
                  <a:lnTo>
                    <a:pt x="3353943" y="753618"/>
                  </a:lnTo>
                  <a:lnTo>
                    <a:pt x="3397335" y="746618"/>
                  </a:lnTo>
                  <a:lnTo>
                    <a:pt x="3435021" y="727128"/>
                  </a:lnTo>
                  <a:lnTo>
                    <a:pt x="3464740" y="697409"/>
                  </a:lnTo>
                  <a:lnTo>
                    <a:pt x="3484230" y="659723"/>
                  </a:lnTo>
                  <a:lnTo>
                    <a:pt x="3491229" y="616331"/>
                  </a:lnTo>
                  <a:lnTo>
                    <a:pt x="3491229" y="137287"/>
                  </a:lnTo>
                  <a:lnTo>
                    <a:pt x="3484230" y="93894"/>
                  </a:lnTo>
                  <a:lnTo>
                    <a:pt x="3464740" y="56208"/>
                  </a:lnTo>
                  <a:lnTo>
                    <a:pt x="3435021" y="26489"/>
                  </a:lnTo>
                  <a:lnTo>
                    <a:pt x="3397335" y="6999"/>
                  </a:lnTo>
                  <a:lnTo>
                    <a:pt x="33539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2206" y="5921501"/>
              <a:ext cx="3491229" cy="753745"/>
            </a:xfrm>
            <a:custGeom>
              <a:avLst/>
              <a:gdLst/>
              <a:ahLst/>
              <a:cxnLst/>
              <a:rect l="l" t="t" r="r" b="b"/>
              <a:pathLst>
                <a:path w="3491229" h="753745">
                  <a:moveTo>
                    <a:pt x="0" y="137287"/>
                  </a:moveTo>
                  <a:lnTo>
                    <a:pt x="6999" y="93894"/>
                  </a:lnTo>
                  <a:lnTo>
                    <a:pt x="26489" y="56208"/>
                  </a:lnTo>
                  <a:lnTo>
                    <a:pt x="56208" y="26489"/>
                  </a:lnTo>
                  <a:lnTo>
                    <a:pt x="93894" y="6999"/>
                  </a:lnTo>
                  <a:lnTo>
                    <a:pt x="137287" y="0"/>
                  </a:lnTo>
                  <a:lnTo>
                    <a:pt x="3353943" y="0"/>
                  </a:lnTo>
                  <a:lnTo>
                    <a:pt x="3397335" y="6999"/>
                  </a:lnTo>
                  <a:lnTo>
                    <a:pt x="3435021" y="26489"/>
                  </a:lnTo>
                  <a:lnTo>
                    <a:pt x="3464740" y="56208"/>
                  </a:lnTo>
                  <a:lnTo>
                    <a:pt x="3484230" y="93894"/>
                  </a:lnTo>
                  <a:lnTo>
                    <a:pt x="3491229" y="137287"/>
                  </a:lnTo>
                  <a:lnTo>
                    <a:pt x="3491229" y="616331"/>
                  </a:lnTo>
                  <a:lnTo>
                    <a:pt x="3484230" y="659723"/>
                  </a:lnTo>
                  <a:lnTo>
                    <a:pt x="3464740" y="697409"/>
                  </a:lnTo>
                  <a:lnTo>
                    <a:pt x="3435021" y="727128"/>
                  </a:lnTo>
                  <a:lnTo>
                    <a:pt x="3397335" y="746618"/>
                  </a:lnTo>
                  <a:lnTo>
                    <a:pt x="3353943" y="753618"/>
                  </a:lnTo>
                  <a:lnTo>
                    <a:pt x="137287" y="753618"/>
                  </a:lnTo>
                  <a:lnTo>
                    <a:pt x="93894" y="746618"/>
                  </a:lnTo>
                  <a:lnTo>
                    <a:pt x="56208" y="727128"/>
                  </a:lnTo>
                  <a:lnTo>
                    <a:pt x="26489" y="697409"/>
                  </a:lnTo>
                  <a:lnTo>
                    <a:pt x="6999" y="659723"/>
                  </a:lnTo>
                  <a:lnTo>
                    <a:pt x="0" y="616331"/>
                  </a:lnTo>
                  <a:lnTo>
                    <a:pt x="0" y="137287"/>
                  </a:lnTo>
                  <a:close/>
                </a:path>
              </a:pathLst>
            </a:custGeom>
            <a:ln w="22860">
              <a:solidFill>
                <a:srgbClr val="616C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2206" y="5007990"/>
              <a:ext cx="3469640" cy="828675"/>
            </a:xfrm>
            <a:custGeom>
              <a:avLst/>
              <a:gdLst/>
              <a:ahLst/>
              <a:cxnLst/>
              <a:rect l="l" t="t" r="r" b="b"/>
              <a:pathLst>
                <a:path w="3469640" h="828675">
                  <a:moveTo>
                    <a:pt x="3318764" y="0"/>
                  </a:moveTo>
                  <a:lnTo>
                    <a:pt x="150876" y="0"/>
                  </a:lnTo>
                  <a:lnTo>
                    <a:pt x="103193" y="7694"/>
                  </a:lnTo>
                  <a:lnTo>
                    <a:pt x="61776" y="29122"/>
                  </a:lnTo>
                  <a:lnTo>
                    <a:pt x="29114" y="61804"/>
                  </a:lnTo>
                  <a:lnTo>
                    <a:pt x="7693" y="103258"/>
                  </a:lnTo>
                  <a:lnTo>
                    <a:pt x="0" y="151002"/>
                  </a:lnTo>
                  <a:lnTo>
                    <a:pt x="0" y="677417"/>
                  </a:lnTo>
                  <a:lnTo>
                    <a:pt x="7693" y="725149"/>
                  </a:lnTo>
                  <a:lnTo>
                    <a:pt x="29114" y="766571"/>
                  </a:lnTo>
                  <a:lnTo>
                    <a:pt x="61776" y="799216"/>
                  </a:lnTo>
                  <a:lnTo>
                    <a:pt x="103193" y="820613"/>
                  </a:lnTo>
                  <a:lnTo>
                    <a:pt x="150876" y="828293"/>
                  </a:lnTo>
                  <a:lnTo>
                    <a:pt x="3318764" y="828293"/>
                  </a:lnTo>
                  <a:lnTo>
                    <a:pt x="3366446" y="820613"/>
                  </a:lnTo>
                  <a:lnTo>
                    <a:pt x="3407863" y="799216"/>
                  </a:lnTo>
                  <a:lnTo>
                    <a:pt x="3440525" y="766571"/>
                  </a:lnTo>
                  <a:lnTo>
                    <a:pt x="3461946" y="725149"/>
                  </a:lnTo>
                  <a:lnTo>
                    <a:pt x="3469640" y="677417"/>
                  </a:lnTo>
                  <a:lnTo>
                    <a:pt x="3469640" y="151002"/>
                  </a:lnTo>
                  <a:lnTo>
                    <a:pt x="3461946" y="103258"/>
                  </a:lnTo>
                  <a:lnTo>
                    <a:pt x="3440525" y="61804"/>
                  </a:lnTo>
                  <a:lnTo>
                    <a:pt x="3407863" y="29122"/>
                  </a:lnTo>
                  <a:lnTo>
                    <a:pt x="3366446" y="7694"/>
                  </a:lnTo>
                  <a:lnTo>
                    <a:pt x="33187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2206" y="5007990"/>
              <a:ext cx="3469640" cy="828675"/>
            </a:xfrm>
            <a:custGeom>
              <a:avLst/>
              <a:gdLst/>
              <a:ahLst/>
              <a:cxnLst/>
              <a:rect l="l" t="t" r="r" b="b"/>
              <a:pathLst>
                <a:path w="3469640" h="828675">
                  <a:moveTo>
                    <a:pt x="0" y="151002"/>
                  </a:moveTo>
                  <a:lnTo>
                    <a:pt x="7693" y="103258"/>
                  </a:lnTo>
                  <a:lnTo>
                    <a:pt x="29114" y="61804"/>
                  </a:lnTo>
                  <a:lnTo>
                    <a:pt x="61776" y="29122"/>
                  </a:lnTo>
                  <a:lnTo>
                    <a:pt x="103193" y="7694"/>
                  </a:lnTo>
                  <a:lnTo>
                    <a:pt x="150876" y="0"/>
                  </a:lnTo>
                  <a:lnTo>
                    <a:pt x="3318764" y="0"/>
                  </a:lnTo>
                  <a:lnTo>
                    <a:pt x="3366446" y="7694"/>
                  </a:lnTo>
                  <a:lnTo>
                    <a:pt x="3407863" y="29122"/>
                  </a:lnTo>
                  <a:lnTo>
                    <a:pt x="3440525" y="61804"/>
                  </a:lnTo>
                  <a:lnTo>
                    <a:pt x="3461946" y="103258"/>
                  </a:lnTo>
                  <a:lnTo>
                    <a:pt x="3469640" y="151002"/>
                  </a:lnTo>
                  <a:lnTo>
                    <a:pt x="3469640" y="677417"/>
                  </a:lnTo>
                  <a:lnTo>
                    <a:pt x="3461946" y="725149"/>
                  </a:lnTo>
                  <a:lnTo>
                    <a:pt x="3440525" y="766571"/>
                  </a:lnTo>
                  <a:lnTo>
                    <a:pt x="3407863" y="799216"/>
                  </a:lnTo>
                  <a:lnTo>
                    <a:pt x="3366446" y="820613"/>
                  </a:lnTo>
                  <a:lnTo>
                    <a:pt x="3318764" y="828293"/>
                  </a:lnTo>
                  <a:lnTo>
                    <a:pt x="150876" y="828293"/>
                  </a:lnTo>
                  <a:lnTo>
                    <a:pt x="103193" y="820613"/>
                  </a:lnTo>
                  <a:lnTo>
                    <a:pt x="61776" y="799216"/>
                  </a:lnTo>
                  <a:lnTo>
                    <a:pt x="29114" y="766571"/>
                  </a:lnTo>
                  <a:lnTo>
                    <a:pt x="7693" y="725149"/>
                  </a:lnTo>
                  <a:lnTo>
                    <a:pt x="0" y="677417"/>
                  </a:lnTo>
                  <a:lnTo>
                    <a:pt x="0" y="151002"/>
                  </a:lnTo>
                  <a:close/>
                </a:path>
              </a:pathLst>
            </a:custGeom>
            <a:ln w="22859">
              <a:solidFill>
                <a:srgbClr val="616C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0760" y="5965596"/>
            <a:ext cx="24803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Rakesh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Sahu</a:t>
            </a:r>
            <a:r>
              <a:rPr sz="1600" spc="-4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+91</a:t>
            </a:r>
            <a:r>
              <a:rPr sz="1600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9930001949 Cordinator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4265" y="5128133"/>
            <a:ext cx="119380" cy="1374140"/>
          </a:xfrm>
          <a:custGeom>
            <a:avLst/>
            <a:gdLst/>
            <a:ahLst/>
            <a:cxnLst/>
            <a:rect l="l" t="t" r="r" b="b"/>
            <a:pathLst>
              <a:path w="119380" h="1374139">
                <a:moveTo>
                  <a:pt x="59639" y="0"/>
                </a:moveTo>
                <a:lnTo>
                  <a:pt x="36422" y="4681"/>
                </a:lnTo>
                <a:lnTo>
                  <a:pt x="17465" y="17446"/>
                </a:lnTo>
                <a:lnTo>
                  <a:pt x="4685" y="36379"/>
                </a:lnTo>
                <a:lnTo>
                  <a:pt x="0" y="59563"/>
                </a:lnTo>
                <a:lnTo>
                  <a:pt x="0" y="1314069"/>
                </a:lnTo>
                <a:lnTo>
                  <a:pt x="4685" y="1337252"/>
                </a:lnTo>
                <a:lnTo>
                  <a:pt x="17465" y="1356185"/>
                </a:lnTo>
                <a:lnTo>
                  <a:pt x="36422" y="1368950"/>
                </a:lnTo>
                <a:lnTo>
                  <a:pt x="59639" y="1373632"/>
                </a:lnTo>
                <a:lnTo>
                  <a:pt x="82850" y="1368950"/>
                </a:lnTo>
                <a:lnTo>
                  <a:pt x="101807" y="1356185"/>
                </a:lnTo>
                <a:lnTo>
                  <a:pt x="114590" y="1337252"/>
                </a:lnTo>
                <a:lnTo>
                  <a:pt x="119278" y="1314069"/>
                </a:lnTo>
                <a:lnTo>
                  <a:pt x="119278" y="59563"/>
                </a:lnTo>
                <a:lnTo>
                  <a:pt x="114590" y="36379"/>
                </a:lnTo>
                <a:lnTo>
                  <a:pt x="101807" y="17446"/>
                </a:lnTo>
                <a:lnTo>
                  <a:pt x="82850" y="4681"/>
                </a:lnTo>
                <a:lnTo>
                  <a:pt x="59639" y="0"/>
                </a:lnTo>
                <a:close/>
              </a:path>
            </a:pathLst>
          </a:custGeom>
          <a:solidFill>
            <a:srgbClr val="616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1680" y="2563113"/>
            <a:ext cx="7422515" cy="310832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We</a:t>
            </a:r>
            <a:r>
              <a:rPr sz="2400" spc="-9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look</a:t>
            </a:r>
            <a:r>
              <a:rPr sz="2400" spc="-5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forward</a:t>
            </a:r>
            <a:r>
              <a:rPr sz="2400" spc="-6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to</a:t>
            </a:r>
            <a:r>
              <a:rPr sz="2400" spc="-7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partnering</a:t>
            </a:r>
            <a:r>
              <a:rPr sz="2400" spc="-55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with</a:t>
            </a:r>
            <a:r>
              <a:rPr sz="2400" spc="-7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you</a:t>
            </a:r>
            <a:r>
              <a:rPr sz="2400" spc="-70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402F11"/>
                </a:solidFill>
                <a:latin typeface="Verdana"/>
                <a:cs typeface="Verdana"/>
              </a:rPr>
              <a:t>for</a:t>
            </a:r>
            <a:r>
              <a:rPr sz="2400" spc="-65" dirty="0">
                <a:solidFill>
                  <a:srgbClr val="402F11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402F11"/>
                </a:solidFill>
                <a:latin typeface="Verdana"/>
                <a:cs typeface="Verdana"/>
              </a:rPr>
              <a:t>the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Khajuraho</a:t>
            </a:r>
            <a:r>
              <a:rPr sz="2400" b="1" spc="-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International</a:t>
            </a:r>
            <a:r>
              <a:rPr sz="2400" b="1" spc="-6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Film</a:t>
            </a:r>
            <a:r>
              <a:rPr sz="2400" b="1" spc="-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Festival</a:t>
            </a:r>
            <a:r>
              <a:rPr sz="2400" b="1" spc="-10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Verdana"/>
                <a:cs typeface="Verdana"/>
              </a:rPr>
              <a:t>2025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dirty="0">
                <a:solidFill>
                  <a:srgbClr val="7E5F00"/>
                </a:solidFill>
                <a:latin typeface="Verdana"/>
                <a:cs typeface="Verdana"/>
              </a:rPr>
              <a:t>"Of</a:t>
            </a:r>
            <a:r>
              <a:rPr sz="1800" b="1" spc="-55" dirty="0">
                <a:solidFill>
                  <a:srgbClr val="7E5F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E5F00"/>
                </a:solidFill>
                <a:latin typeface="Verdana"/>
                <a:cs typeface="Verdana"/>
              </a:rPr>
              <a:t>Tiger,</a:t>
            </a:r>
            <a:r>
              <a:rPr sz="1800" b="1" spc="-35" dirty="0">
                <a:solidFill>
                  <a:srgbClr val="7E5F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E5F00"/>
                </a:solidFill>
                <a:latin typeface="Verdana"/>
                <a:cs typeface="Verdana"/>
              </a:rPr>
              <a:t>Temples</a:t>
            </a:r>
            <a:r>
              <a:rPr sz="1800" b="1" spc="-60" dirty="0">
                <a:solidFill>
                  <a:srgbClr val="7E5F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E5F00"/>
                </a:solidFill>
                <a:latin typeface="Verdana"/>
                <a:cs typeface="Verdana"/>
              </a:rPr>
              <a:t>and</a:t>
            </a:r>
            <a:r>
              <a:rPr sz="1800" b="1" spc="-40" dirty="0">
                <a:solidFill>
                  <a:srgbClr val="7E5F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E5F00"/>
                </a:solidFill>
                <a:latin typeface="Verdana"/>
                <a:cs typeface="Verdana"/>
              </a:rPr>
              <a:t>Tapra</a:t>
            </a:r>
            <a:r>
              <a:rPr sz="1800" b="1" spc="-50" dirty="0">
                <a:solidFill>
                  <a:srgbClr val="7E5F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7E5F00"/>
                </a:solidFill>
                <a:latin typeface="Verdana"/>
                <a:cs typeface="Verdana"/>
              </a:rPr>
              <a:t>Talkies"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Verdana"/>
              <a:cs typeface="Verdana"/>
            </a:endParaRPr>
          </a:p>
          <a:p>
            <a:pPr marL="43180" marR="356870">
              <a:lnSpc>
                <a:spcPts val="2100"/>
              </a:lnSpc>
            </a:pP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Join</a:t>
            </a:r>
            <a:r>
              <a:rPr sz="1800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us</a:t>
            </a:r>
            <a:r>
              <a:rPr sz="1800" spc="-1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11th</a:t>
            </a:r>
            <a:r>
              <a:rPr sz="1800" b="1" spc="-3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Edition</a:t>
            </a:r>
            <a:r>
              <a:rPr sz="1800" b="1" spc="-6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from</a:t>
            </a:r>
            <a:r>
              <a:rPr sz="1800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16th</a:t>
            </a:r>
            <a:r>
              <a:rPr sz="1800" b="1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–</a:t>
            </a:r>
            <a:r>
              <a:rPr sz="1800" b="1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22nd</a:t>
            </a:r>
            <a:r>
              <a:rPr sz="1800" b="1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December</a:t>
            </a:r>
            <a:r>
              <a:rPr sz="1800" b="1" spc="-5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2F11"/>
                </a:solidFill>
                <a:latin typeface="Calibri"/>
                <a:cs typeface="Calibri"/>
              </a:rPr>
              <a:t>2025</a:t>
            </a:r>
            <a:r>
              <a:rPr sz="1800" b="1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402F11"/>
                </a:solidFill>
                <a:latin typeface="Calibri"/>
                <a:cs typeface="Calibri"/>
              </a:rPr>
              <a:t> Khajuraho, Madhya</a:t>
            </a:r>
            <a:r>
              <a:rPr sz="1800" spc="-8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2F11"/>
                </a:solidFill>
                <a:latin typeface="Calibri"/>
                <a:cs typeface="Calibri"/>
              </a:rPr>
              <a:t>Pradesh,</a:t>
            </a:r>
            <a:r>
              <a:rPr sz="1800" spc="-7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2F11"/>
                </a:solidFill>
                <a:latin typeface="Calibri"/>
                <a:cs typeface="Calibri"/>
              </a:rPr>
              <a:t>India.</a:t>
            </a:r>
            <a:endParaRPr sz="1800">
              <a:latin typeface="Calibri"/>
              <a:cs typeface="Calibri"/>
            </a:endParaRPr>
          </a:p>
          <a:p>
            <a:pPr marL="3168015">
              <a:lnSpc>
                <a:spcPts val="1775"/>
              </a:lnSpc>
            </a:pPr>
            <a:r>
              <a:rPr sz="1800" b="1" spc="-10" dirty="0">
                <a:solidFill>
                  <a:srgbClr val="402F11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5"/>
              </a:spcBef>
              <a:tabLst>
                <a:tab pos="3957320" algn="l"/>
                <a:tab pos="5361940" algn="l"/>
              </a:tabLst>
            </a:pP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Vivek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Saran-</a:t>
            </a:r>
            <a:r>
              <a:rPr sz="1600" spc="-5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+91</a:t>
            </a:r>
            <a:r>
              <a:rPr sz="1600" spc="-3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9981529125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	Sailesh</a:t>
            </a:r>
            <a:r>
              <a:rPr sz="1600" spc="-4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Pathak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	+91</a:t>
            </a:r>
            <a:r>
              <a:rPr sz="1600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9930917373</a:t>
            </a:r>
            <a:endParaRPr sz="160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  <a:spcBef>
                <a:spcPts val="180"/>
              </a:spcBef>
              <a:tabLst>
                <a:tab pos="3957320" algn="l"/>
              </a:tabLst>
            </a:pPr>
            <a:r>
              <a:rPr sz="1600" spc="-25" dirty="0">
                <a:solidFill>
                  <a:srgbClr val="402F11"/>
                </a:solidFill>
                <a:latin typeface="Calibri"/>
                <a:cs typeface="Calibri"/>
              </a:rPr>
              <a:t>CEO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	Advisor</a:t>
            </a:r>
            <a:r>
              <a:rPr sz="1600" spc="-25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2F11"/>
                </a:solidFill>
                <a:latin typeface="Calibri"/>
                <a:cs typeface="Calibri"/>
              </a:rPr>
              <a:t>&amp;</a:t>
            </a:r>
            <a:r>
              <a:rPr sz="1600" spc="-3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F11"/>
                </a:solidFill>
                <a:latin typeface="Calibri"/>
                <a:cs typeface="Calibri"/>
              </a:rPr>
              <a:t>Promoter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3378" y="5877077"/>
            <a:ext cx="2785110" cy="97719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60"/>
              </a:spcBef>
            </a:pPr>
            <a:r>
              <a:rPr sz="1600" b="1" dirty="0">
                <a:solidFill>
                  <a:srgbClr val="402F11"/>
                </a:solidFill>
                <a:latin typeface="Calibri"/>
                <a:cs typeface="Calibri"/>
              </a:rPr>
              <a:t>Email</a:t>
            </a:r>
            <a:r>
              <a:rPr sz="1600" b="1" spc="-20" dirty="0">
                <a:solidFill>
                  <a:srgbClr val="402F11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02F11"/>
                </a:solidFill>
                <a:latin typeface="Calibri"/>
                <a:cs typeface="Calibri"/>
              </a:rPr>
              <a:t>Us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en-US" sz="1600" u="sng" spc="-10" dirty="0" smtClean="0">
                <a:solidFill>
                  <a:srgbClr val="616C3A"/>
                </a:solidFill>
                <a:uFill>
                  <a:solidFill>
                    <a:srgbClr val="616C3A"/>
                  </a:solidFill>
                </a:uFill>
                <a:latin typeface="Calibri"/>
                <a:cs typeface="Calibri"/>
                <a:hlinkClick r:id="rId4"/>
              </a:rPr>
              <a:t>Raja@kiffkhajuraho.in</a:t>
            </a:r>
            <a:endParaRPr lang="en-US" sz="1600" u="sng" spc="-10" dirty="0" smtClean="0">
              <a:solidFill>
                <a:srgbClr val="616C3A"/>
              </a:solidFill>
              <a:uFill>
                <a:solidFill>
                  <a:srgbClr val="616C3A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2234" y="5162677"/>
            <a:ext cx="119380" cy="1348105"/>
          </a:xfrm>
          <a:custGeom>
            <a:avLst/>
            <a:gdLst/>
            <a:ahLst/>
            <a:cxnLst/>
            <a:rect l="l" t="t" r="r" b="b"/>
            <a:pathLst>
              <a:path w="119379" h="1348104">
                <a:moveTo>
                  <a:pt x="59689" y="0"/>
                </a:moveTo>
                <a:lnTo>
                  <a:pt x="36433" y="4681"/>
                </a:lnTo>
                <a:lnTo>
                  <a:pt x="17462" y="17446"/>
                </a:lnTo>
                <a:lnTo>
                  <a:pt x="4683" y="36379"/>
                </a:lnTo>
                <a:lnTo>
                  <a:pt x="0" y="59562"/>
                </a:lnTo>
                <a:lnTo>
                  <a:pt x="0" y="1288034"/>
                </a:lnTo>
                <a:lnTo>
                  <a:pt x="4683" y="1311290"/>
                </a:lnTo>
                <a:lnTo>
                  <a:pt x="17462" y="1330261"/>
                </a:lnTo>
                <a:lnTo>
                  <a:pt x="36433" y="1343040"/>
                </a:lnTo>
                <a:lnTo>
                  <a:pt x="59689" y="1347724"/>
                </a:lnTo>
                <a:lnTo>
                  <a:pt x="82873" y="1343040"/>
                </a:lnTo>
                <a:lnTo>
                  <a:pt x="101806" y="1330261"/>
                </a:lnTo>
                <a:lnTo>
                  <a:pt x="114571" y="1311290"/>
                </a:lnTo>
                <a:lnTo>
                  <a:pt x="119252" y="1288034"/>
                </a:lnTo>
                <a:lnTo>
                  <a:pt x="119252" y="59562"/>
                </a:lnTo>
                <a:lnTo>
                  <a:pt x="114571" y="36379"/>
                </a:lnTo>
                <a:lnTo>
                  <a:pt x="101806" y="17446"/>
                </a:lnTo>
                <a:lnTo>
                  <a:pt x="82873" y="4681"/>
                </a:lnTo>
                <a:lnTo>
                  <a:pt x="59689" y="0"/>
                </a:lnTo>
                <a:close/>
              </a:path>
            </a:pathLst>
          </a:custGeom>
          <a:solidFill>
            <a:srgbClr val="8379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6C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1211</Words>
  <Application>Microsoft Office PowerPoint</Application>
  <PresentationFormat>Custom</PresentationFormat>
  <Paragraphs>173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Calibri</vt:lpstr>
      <vt:lpstr>Calibri Bold</vt:lpstr>
      <vt:lpstr>Lithos Pro Extra Light</vt:lpstr>
      <vt:lpstr>Verdana</vt:lpstr>
      <vt:lpstr>Office Theme</vt:lpstr>
      <vt:lpstr>Khajuraho International Film Festival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Khajuraho International Film Festival 2025</dc:title>
  <dc:creator>Vivek Saran</dc:creator>
  <cp:lastModifiedBy>Vivek Saran</cp:lastModifiedBy>
  <cp:revision>58</cp:revision>
  <dcterms:created xsi:type="dcterms:W3CDTF">2025-10-12T10:13:29Z</dcterms:created>
  <dcterms:modified xsi:type="dcterms:W3CDTF">2025-11-07T07:54:43Z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2025-10-12T00:00:00Z</vt:filetime>
  </property>
  <property fmtid="{D5CDD505-2E9C-101B-9397-08002B2CF9AE}" pid="5" name="Producer">
    <vt:lpwstr>Microsoft® PowerPoint® 2019</vt:lpwstr>
  </property>
</Properties>
</file>